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845b6114f4b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b4082df6e343d3"/>
  </p:sldMasterIdLst>
  <p:sldIdLst>
    <p:sldId xmlns:r="http://schemas.openxmlformats.org/officeDocument/2006/relationships" id="256" r:id="Rf74498d5d64e4d67"/>
    <p:sldId xmlns:r="http://schemas.openxmlformats.org/officeDocument/2006/relationships" id="257" r:id="Rcbf7bb15b1ed4e4a"/>
    <p:sldId xmlns:r="http://schemas.openxmlformats.org/officeDocument/2006/relationships" id="258" r:id="R22ee5c7d46354243"/>
    <p:sldId xmlns:r="http://schemas.openxmlformats.org/officeDocument/2006/relationships" id="259" r:id="R085a5e6de6724cb5"/>
    <p:sldId xmlns:r="http://schemas.openxmlformats.org/officeDocument/2006/relationships" id="260" r:id="R5c42868868e54178"/>
    <p:sldId xmlns:r="http://schemas.openxmlformats.org/officeDocument/2006/relationships" id="261" r:id="R48b5b8a63df8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4082df6e343d3" /><Relationship Type="http://schemas.openxmlformats.org/officeDocument/2006/relationships/slide" Target="/ppt/slides/slide1.xml" Id="Rf74498d5d64e4d67" /><Relationship Type="http://schemas.openxmlformats.org/officeDocument/2006/relationships/slide" Target="/ppt/slides/slide2.xml" Id="Rcbf7bb15b1ed4e4a" /><Relationship Type="http://schemas.openxmlformats.org/officeDocument/2006/relationships/slide" Target="/ppt/slides/slide3.xml" Id="R22ee5c7d46354243" /><Relationship Type="http://schemas.openxmlformats.org/officeDocument/2006/relationships/slide" Target="/ppt/slides/slide4.xml" Id="R085a5e6de6724cb5" /><Relationship Type="http://schemas.openxmlformats.org/officeDocument/2006/relationships/slide" Target="/ppt/slides/slide5.xml" Id="R5c42868868e54178" /><Relationship Type="http://schemas.openxmlformats.org/officeDocument/2006/relationships/slide" Target="/ppt/slides/slide6.xml" Id="R48b5b8a63df8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9b586dff9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d3301f933403b" /><Relationship Type="http://schemas.openxmlformats.org/officeDocument/2006/relationships/theme" Target="/ppt/slideMasters/theme/theme1.xml" Id="R48fff360c73b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d3301f93340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c3c1e36ba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3e644f9e341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2ed0a53614b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56205472b40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a219a292544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b88ad25a74d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EMINENT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38120480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977 087 511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