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80f28894bcd473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af64c4b9b0648ee"/>
  </p:sldMasterIdLst>
  <p:sldIdLst>
    <p:sldId xmlns:r="http://schemas.openxmlformats.org/officeDocument/2006/relationships" id="256" r:id="Rc4dddfdc99c94f23"/>
    <p:sldId xmlns:r="http://schemas.openxmlformats.org/officeDocument/2006/relationships" id="257" r:id="Rd6289ec37630455f"/>
    <p:sldId xmlns:r="http://schemas.openxmlformats.org/officeDocument/2006/relationships" id="258" r:id="R44c9e879169947d5"/>
    <p:sldId xmlns:r="http://schemas.openxmlformats.org/officeDocument/2006/relationships" id="259" r:id="R67bffe7a687742fa"/>
    <p:sldId xmlns:r="http://schemas.openxmlformats.org/officeDocument/2006/relationships" id="260" r:id="R9134abb4b4ea4b78"/>
    <p:sldId xmlns:r="http://schemas.openxmlformats.org/officeDocument/2006/relationships" id="261" r:id="R873cd97df56b4fac"/>
    <p:sldId xmlns:r="http://schemas.openxmlformats.org/officeDocument/2006/relationships" id="262" r:id="Rfb33c470002b497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af64c4b9b0648ee" /><Relationship Type="http://schemas.openxmlformats.org/officeDocument/2006/relationships/slide" Target="/ppt/slides/slide1.xml" Id="Rc4dddfdc99c94f23" /><Relationship Type="http://schemas.openxmlformats.org/officeDocument/2006/relationships/slide" Target="/ppt/slides/slide2.xml" Id="Rd6289ec37630455f" /><Relationship Type="http://schemas.openxmlformats.org/officeDocument/2006/relationships/slide" Target="/ppt/slides/slide3.xml" Id="R44c9e879169947d5" /><Relationship Type="http://schemas.openxmlformats.org/officeDocument/2006/relationships/slide" Target="/ppt/slides/slide4.xml" Id="R67bffe7a687742fa" /><Relationship Type="http://schemas.openxmlformats.org/officeDocument/2006/relationships/slide" Target="/ppt/slides/slide5.xml" Id="R9134abb4b4ea4b78" /><Relationship Type="http://schemas.openxmlformats.org/officeDocument/2006/relationships/slide" Target="/ppt/slides/slide6.xml" Id="R873cd97df56b4fac" /><Relationship Type="http://schemas.openxmlformats.org/officeDocument/2006/relationships/slide" Target="/ppt/slides/slide7.xml" Id="Rfb33c470002b497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e95f58c0b094a0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7e832e37914087" /><Relationship Type="http://schemas.openxmlformats.org/officeDocument/2006/relationships/theme" Target="/ppt/slideMasters/theme/theme1.xml" Id="R750f24b2987549b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27e832e3791408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e7105b3c16462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abe463fe24403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b3d908964d440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da5fe1eb7c4c4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59b76f704a40c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9d77c8eacf45f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bde35a6aa14ab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ERVIK GROUP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ERVIK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ERVIK GROUP AS ble etablert [år] og holder til i Stadlandet.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ERVIK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ERVIK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ERVIK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13 731 463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−5 746 689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229 077 984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528 825 093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651 555 356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ERVIK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ERVIK HAVFISKE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ERVIK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Vestkappvegen 1434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6750 Stadlandet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57 85 94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post@ervikhavfiske.no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977 084 474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ERVIK GROUP AS</a:t>
            </a:r>
          </a:p>
        </p:txBody>
      </p:sp>
    </p:spTree>
  </p:cSld>
  <p:clrMapOvr>
    <a:masterClrMapping xmlns:a="http://schemas.openxmlformats.org/drawingml/2006/main"/>
  </p:clrMapOvr>
</p:sld>
</file>