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e32549af10c4e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55a174b6ae4821"/>
  </p:sldMasterIdLst>
  <p:sldIdLst>
    <p:sldId xmlns:r="http://schemas.openxmlformats.org/officeDocument/2006/relationships" id="256" r:id="R1b4895369ef24c6c"/>
    <p:sldId xmlns:r="http://schemas.openxmlformats.org/officeDocument/2006/relationships" id="257" r:id="R68cf2634601640d8"/>
    <p:sldId xmlns:r="http://schemas.openxmlformats.org/officeDocument/2006/relationships" id="258" r:id="R88cd7e43b1d543b5"/>
    <p:sldId xmlns:r="http://schemas.openxmlformats.org/officeDocument/2006/relationships" id="259" r:id="R4abbc2b709f54d53"/>
    <p:sldId xmlns:r="http://schemas.openxmlformats.org/officeDocument/2006/relationships" id="260" r:id="R6951b175732c47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55a174b6ae4821" /><Relationship Type="http://schemas.openxmlformats.org/officeDocument/2006/relationships/slide" Target="/ppt/slides/slide1.xml" Id="R1b4895369ef24c6c" /><Relationship Type="http://schemas.openxmlformats.org/officeDocument/2006/relationships/slide" Target="/ppt/slides/slide2.xml" Id="R68cf2634601640d8" /><Relationship Type="http://schemas.openxmlformats.org/officeDocument/2006/relationships/slide" Target="/ppt/slides/slide3.xml" Id="R88cd7e43b1d543b5" /><Relationship Type="http://schemas.openxmlformats.org/officeDocument/2006/relationships/slide" Target="/ppt/slides/slide4.xml" Id="R4abbc2b709f54d53" /><Relationship Type="http://schemas.openxmlformats.org/officeDocument/2006/relationships/slide" Target="/ppt/slides/slide5.xml" Id="R6951b175732c47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fbdbc7b0f34c8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411122fae949d4" /><Relationship Type="http://schemas.openxmlformats.org/officeDocument/2006/relationships/theme" Target="/ppt/slideMasters/theme/theme1.xml" Id="Rb7821a521f3c43f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411122fae949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cdc08d7ac049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a20960bfb345b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f1854162f1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cb412b9fac4d6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b134a0f27d470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EWICUM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EWICUM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977 083 613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EWICUM AS</a:t>
            </a:r>
          </a:p>
        </p:txBody>
      </p:sp>
    </p:spTree>
  </p:cSld>
  <p:clrMapOvr>
    <a:masterClrMapping xmlns:a="http://schemas.openxmlformats.org/drawingml/2006/main"/>
  </p:clrMapOvr>
</p:sld>
</file>