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39a7b6c2174e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a17c4590644bd1"/>
  </p:sldMasterIdLst>
  <p:sldIdLst>
    <p:sldId xmlns:r="http://schemas.openxmlformats.org/officeDocument/2006/relationships" id="256" r:id="Rab73d8f6a3a34ad2"/>
    <p:sldId xmlns:r="http://schemas.openxmlformats.org/officeDocument/2006/relationships" id="257" r:id="Rb3f1295f571f4c40"/>
    <p:sldId xmlns:r="http://schemas.openxmlformats.org/officeDocument/2006/relationships" id="258" r:id="R52fe591d4aef4476"/>
    <p:sldId xmlns:r="http://schemas.openxmlformats.org/officeDocument/2006/relationships" id="259" r:id="Rde2c958ff99f44c6"/>
    <p:sldId xmlns:r="http://schemas.openxmlformats.org/officeDocument/2006/relationships" id="260" r:id="Ra6687b2d40774420"/>
    <p:sldId xmlns:r="http://schemas.openxmlformats.org/officeDocument/2006/relationships" id="261" r:id="R16355bb12f8443d1"/>
    <p:sldId xmlns:r="http://schemas.openxmlformats.org/officeDocument/2006/relationships" id="262" r:id="Rd3fd5278ca5346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a17c4590644bd1" /><Relationship Type="http://schemas.openxmlformats.org/officeDocument/2006/relationships/slide" Target="/ppt/slides/slide1.xml" Id="Rab73d8f6a3a34ad2" /><Relationship Type="http://schemas.openxmlformats.org/officeDocument/2006/relationships/slide" Target="/ppt/slides/slide2.xml" Id="Rb3f1295f571f4c40" /><Relationship Type="http://schemas.openxmlformats.org/officeDocument/2006/relationships/slide" Target="/ppt/slides/slide3.xml" Id="R52fe591d4aef4476" /><Relationship Type="http://schemas.openxmlformats.org/officeDocument/2006/relationships/slide" Target="/ppt/slides/slide4.xml" Id="Rde2c958ff99f44c6" /><Relationship Type="http://schemas.openxmlformats.org/officeDocument/2006/relationships/slide" Target="/ppt/slides/slide5.xml" Id="Ra6687b2d40774420" /><Relationship Type="http://schemas.openxmlformats.org/officeDocument/2006/relationships/slide" Target="/ppt/slides/slide6.xml" Id="R16355bb12f8443d1" /><Relationship Type="http://schemas.openxmlformats.org/officeDocument/2006/relationships/slide" Target="/ppt/slides/slide7.xml" Id="Rd3fd5278ca5346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3c902d5fa34c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86268bdde4371" /><Relationship Type="http://schemas.openxmlformats.org/officeDocument/2006/relationships/theme" Target="/ppt/slideMasters/theme/theme1.xml" Id="R8d610d6a4a51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686268bdde43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d377c9598846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5fdc76c6274d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fcc558c90429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42295bb764b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fe21089ec848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664a5a9154d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73f0ee7f047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HERTZENBERG-NAFSTAD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HERTZENBERG-NAFSTAD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301 928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7 457 705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7 572 705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ASBJØRG IRENE HERTZENBERG-NAFSTAD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BRAGE HERTZENBERG-NAFSTAD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HERTZENBERG-NAFSTAD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Asbjørg Hertzenberg-Nafstad, Bromstadvegen 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58 23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asbjorghn@outlook.com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977 062 713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HERTZENBERG-NAFSTAD AS</a:t>
            </a:r>
          </a:p>
        </p:txBody>
      </p:sp>
    </p:spTree>
  </p:cSld>
  <p:clrMapOvr>
    <a:masterClrMapping xmlns:a="http://schemas.openxmlformats.org/drawingml/2006/main"/>
  </p:clrMapOvr>
</p:sld>
</file>