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5a094d55a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488e2e65a44de"/>
  </p:sldMasterIdLst>
  <p:sldIdLst>
    <p:sldId xmlns:r="http://schemas.openxmlformats.org/officeDocument/2006/relationships" id="256" r:id="R65cf2065622f4612"/>
    <p:sldId xmlns:r="http://schemas.openxmlformats.org/officeDocument/2006/relationships" id="257" r:id="R994a126886094cc3"/>
    <p:sldId xmlns:r="http://schemas.openxmlformats.org/officeDocument/2006/relationships" id="258" r:id="R4b8b27ddd3fe4545"/>
    <p:sldId xmlns:r="http://schemas.openxmlformats.org/officeDocument/2006/relationships" id="259" r:id="R0fff18b9fd494be5"/>
    <p:sldId xmlns:r="http://schemas.openxmlformats.org/officeDocument/2006/relationships" id="260" r:id="R569089234afd4e3a"/>
    <p:sldId xmlns:r="http://schemas.openxmlformats.org/officeDocument/2006/relationships" id="261" r:id="R5fcb333e05d549b9"/>
    <p:sldId xmlns:r="http://schemas.openxmlformats.org/officeDocument/2006/relationships" id="262" r:id="R83e09579e1d2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88e2e65a44de" /><Relationship Type="http://schemas.openxmlformats.org/officeDocument/2006/relationships/slide" Target="/ppt/slides/slide1.xml" Id="R65cf2065622f4612" /><Relationship Type="http://schemas.openxmlformats.org/officeDocument/2006/relationships/slide" Target="/ppt/slides/slide2.xml" Id="R994a126886094cc3" /><Relationship Type="http://schemas.openxmlformats.org/officeDocument/2006/relationships/slide" Target="/ppt/slides/slide3.xml" Id="R4b8b27ddd3fe4545" /><Relationship Type="http://schemas.openxmlformats.org/officeDocument/2006/relationships/slide" Target="/ppt/slides/slide4.xml" Id="R0fff18b9fd494be5" /><Relationship Type="http://schemas.openxmlformats.org/officeDocument/2006/relationships/slide" Target="/ppt/slides/slide5.xml" Id="R569089234afd4e3a" /><Relationship Type="http://schemas.openxmlformats.org/officeDocument/2006/relationships/slide" Target="/ppt/slides/slide6.xml" Id="R5fcb333e05d549b9" /><Relationship Type="http://schemas.openxmlformats.org/officeDocument/2006/relationships/slide" Target="/ppt/slides/slide7.xml" Id="R83e09579e1d2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ba51fd67a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c97b152c4c0f" /><Relationship Type="http://schemas.openxmlformats.org/officeDocument/2006/relationships/theme" Target="/ppt/slideMasters/theme/theme1.xml" Id="Rf5e6b5ae8822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0c97b152c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f27d345d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d983dbcd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dc02bd6c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37ff0b1f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db4b38cb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95ea0708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16bd9a747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