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720c648e7148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491ba6b9064681"/>
  </p:sldMasterIdLst>
  <p:sldIdLst>
    <p:sldId xmlns:r="http://schemas.openxmlformats.org/officeDocument/2006/relationships" id="256" r:id="Rc39c9ebabbcc4fb8"/>
    <p:sldId xmlns:r="http://schemas.openxmlformats.org/officeDocument/2006/relationships" id="257" r:id="R9c4de54c9a7642c6"/>
    <p:sldId xmlns:r="http://schemas.openxmlformats.org/officeDocument/2006/relationships" id="258" r:id="Rd9ae05939f6543e2"/>
    <p:sldId xmlns:r="http://schemas.openxmlformats.org/officeDocument/2006/relationships" id="259" r:id="R8011c545e9e34467"/>
    <p:sldId xmlns:r="http://schemas.openxmlformats.org/officeDocument/2006/relationships" id="260" r:id="Rcededa0bbfd6453f"/>
    <p:sldId xmlns:r="http://schemas.openxmlformats.org/officeDocument/2006/relationships" id="261" r:id="R23a92a09539f44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491ba6b9064681" /><Relationship Type="http://schemas.openxmlformats.org/officeDocument/2006/relationships/slide" Target="/ppt/slides/slide1.xml" Id="Rc39c9ebabbcc4fb8" /><Relationship Type="http://schemas.openxmlformats.org/officeDocument/2006/relationships/slide" Target="/ppt/slides/slide2.xml" Id="R9c4de54c9a7642c6" /><Relationship Type="http://schemas.openxmlformats.org/officeDocument/2006/relationships/slide" Target="/ppt/slides/slide3.xml" Id="Rd9ae05939f6543e2" /><Relationship Type="http://schemas.openxmlformats.org/officeDocument/2006/relationships/slide" Target="/ppt/slides/slide4.xml" Id="R8011c545e9e34467" /><Relationship Type="http://schemas.openxmlformats.org/officeDocument/2006/relationships/slide" Target="/ppt/slides/slide5.xml" Id="Rcededa0bbfd6453f" /><Relationship Type="http://schemas.openxmlformats.org/officeDocument/2006/relationships/slide" Target="/ppt/slides/slide6.xml" Id="R23a92a09539f44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a4f260d0e84c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6be9ad526486a" /><Relationship Type="http://schemas.openxmlformats.org/officeDocument/2006/relationships/theme" Target="/ppt/slideMasters/theme/theme1.xml" Id="Ra6687131b5154b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06be9ad52648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f5603215b46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ecce31ddb49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b3829a0c14c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e767905c74e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a2647512940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4494d489545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VENA SAPHENA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977 050 383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