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871ec62e184d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ec05f5a56c43eb"/>
  </p:sldMasterIdLst>
  <p:sldIdLst>
    <p:sldId xmlns:r="http://schemas.openxmlformats.org/officeDocument/2006/relationships" id="256" r:id="R31b63c45a8754c9f"/>
    <p:sldId xmlns:r="http://schemas.openxmlformats.org/officeDocument/2006/relationships" id="257" r:id="Rc7d82d3d761f41d9"/>
    <p:sldId xmlns:r="http://schemas.openxmlformats.org/officeDocument/2006/relationships" id="258" r:id="R5b74861450374884"/>
    <p:sldId xmlns:r="http://schemas.openxmlformats.org/officeDocument/2006/relationships" id="259" r:id="R4ae626c0cdad4e88"/>
    <p:sldId xmlns:r="http://schemas.openxmlformats.org/officeDocument/2006/relationships" id="260" r:id="R447330284fb841c3"/>
    <p:sldId xmlns:r="http://schemas.openxmlformats.org/officeDocument/2006/relationships" id="261" r:id="R332a39c2718b4e4b"/>
    <p:sldId xmlns:r="http://schemas.openxmlformats.org/officeDocument/2006/relationships" id="262" r:id="R33c51908afff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ec05f5a56c43eb" /><Relationship Type="http://schemas.openxmlformats.org/officeDocument/2006/relationships/slide" Target="/ppt/slides/slide1.xml" Id="R31b63c45a8754c9f" /><Relationship Type="http://schemas.openxmlformats.org/officeDocument/2006/relationships/slide" Target="/ppt/slides/slide2.xml" Id="Rc7d82d3d761f41d9" /><Relationship Type="http://schemas.openxmlformats.org/officeDocument/2006/relationships/slide" Target="/ppt/slides/slide3.xml" Id="R5b74861450374884" /><Relationship Type="http://schemas.openxmlformats.org/officeDocument/2006/relationships/slide" Target="/ppt/slides/slide4.xml" Id="R4ae626c0cdad4e88" /><Relationship Type="http://schemas.openxmlformats.org/officeDocument/2006/relationships/slide" Target="/ppt/slides/slide5.xml" Id="R447330284fb841c3" /><Relationship Type="http://schemas.openxmlformats.org/officeDocument/2006/relationships/slide" Target="/ppt/slides/slide6.xml" Id="R332a39c2718b4e4b" /><Relationship Type="http://schemas.openxmlformats.org/officeDocument/2006/relationships/slide" Target="/ppt/slides/slide7.xml" Id="R33c51908afff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88a7df438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8c824a0140bf" /><Relationship Type="http://schemas.openxmlformats.org/officeDocument/2006/relationships/theme" Target="/ppt/slideMasters/theme/theme1.xml" Id="R4f061f036c86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f98c824a01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6a317c3d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27663bcd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eaee2895c4f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8ac640d52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9f853ed3245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e2c9fcccf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046360653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FRETLAND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FRETLAND EIGEDOM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−417 907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ÅSMUND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AVDEM FRETLAND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OLAV FRETLAND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Monsemarki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FRETLAND EIGEDOM AS</a:t>
            </a:r>
          </a:p>
        </p:txBody>
      </p:sp>
    </p:spTree>
  </p:cSld>
  <p:clrMapOvr>
    <a:masterClrMapping xmlns:a="http://schemas.openxmlformats.org/drawingml/2006/main"/>
  </p:clrMapOvr>
</p:sld>
</file>