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84080a87e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02df5e83e4d26"/>
  </p:sldMasterIdLst>
  <p:sldIdLst>
    <p:sldId xmlns:r="http://schemas.openxmlformats.org/officeDocument/2006/relationships" id="256" r:id="R1094b7feeced4a9a"/>
    <p:sldId xmlns:r="http://schemas.openxmlformats.org/officeDocument/2006/relationships" id="257" r:id="R00ad4c84d246470e"/>
    <p:sldId xmlns:r="http://schemas.openxmlformats.org/officeDocument/2006/relationships" id="258" r:id="R049449e973fb4cb1"/>
    <p:sldId xmlns:r="http://schemas.openxmlformats.org/officeDocument/2006/relationships" id="259" r:id="Rea3e1a3529b744cb"/>
    <p:sldId xmlns:r="http://schemas.openxmlformats.org/officeDocument/2006/relationships" id="260" r:id="R5b3cdb300d6f43f4"/>
    <p:sldId xmlns:r="http://schemas.openxmlformats.org/officeDocument/2006/relationships" id="261" r:id="R6ed5fd0805844fa7"/>
    <p:sldId xmlns:r="http://schemas.openxmlformats.org/officeDocument/2006/relationships" id="262" r:id="Rcfd17e8c9054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02df5e83e4d26" /><Relationship Type="http://schemas.openxmlformats.org/officeDocument/2006/relationships/slide" Target="/ppt/slides/slide1.xml" Id="R1094b7feeced4a9a" /><Relationship Type="http://schemas.openxmlformats.org/officeDocument/2006/relationships/slide" Target="/ppt/slides/slide2.xml" Id="R00ad4c84d246470e" /><Relationship Type="http://schemas.openxmlformats.org/officeDocument/2006/relationships/slide" Target="/ppt/slides/slide3.xml" Id="R049449e973fb4cb1" /><Relationship Type="http://schemas.openxmlformats.org/officeDocument/2006/relationships/slide" Target="/ppt/slides/slide4.xml" Id="Rea3e1a3529b744cb" /><Relationship Type="http://schemas.openxmlformats.org/officeDocument/2006/relationships/slide" Target="/ppt/slides/slide5.xml" Id="R5b3cdb300d6f43f4" /><Relationship Type="http://schemas.openxmlformats.org/officeDocument/2006/relationships/slide" Target="/ppt/slides/slide6.xml" Id="R6ed5fd0805844fa7" /><Relationship Type="http://schemas.openxmlformats.org/officeDocument/2006/relationships/slide" Target="/ppt/slides/slide7.xml" Id="Rcfd17e8c9054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5f9778970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6399de22d46c3" /><Relationship Type="http://schemas.openxmlformats.org/officeDocument/2006/relationships/theme" Target="/ppt/slideMasters/theme/theme1.xml" Id="Rc70a6f240fac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6399de22d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8a9317a8e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b3412c84e4e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23b3c9d8d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028ff8358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927884a76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428280fa2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33aea7aa7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VESTLIA RESORT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215 674 231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4 379 008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71 957 719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