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18f36a571546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f2eb907be7549af"/>
  </p:sldMasterIdLst>
  <p:sldIdLst>
    <p:sldId xmlns:r="http://schemas.openxmlformats.org/officeDocument/2006/relationships" id="256" r:id="Rb066d6a3804d432d"/>
    <p:sldId xmlns:r="http://schemas.openxmlformats.org/officeDocument/2006/relationships" id="257" r:id="R2a20939886664f4d"/>
    <p:sldId xmlns:r="http://schemas.openxmlformats.org/officeDocument/2006/relationships" id="258" r:id="R6ff22b18f518407e"/>
    <p:sldId xmlns:r="http://schemas.openxmlformats.org/officeDocument/2006/relationships" id="259" r:id="Reee9d4627d8c447a"/>
    <p:sldId xmlns:r="http://schemas.openxmlformats.org/officeDocument/2006/relationships" id="260" r:id="R2ab326b7a4e741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2eb907be7549af" /><Relationship Type="http://schemas.openxmlformats.org/officeDocument/2006/relationships/slide" Target="/ppt/slides/slide1.xml" Id="Rb066d6a3804d432d" /><Relationship Type="http://schemas.openxmlformats.org/officeDocument/2006/relationships/slide" Target="/ppt/slides/slide2.xml" Id="R2a20939886664f4d" /><Relationship Type="http://schemas.openxmlformats.org/officeDocument/2006/relationships/slide" Target="/ppt/slides/slide3.xml" Id="R6ff22b18f518407e" /><Relationship Type="http://schemas.openxmlformats.org/officeDocument/2006/relationships/slide" Target="/ppt/slides/slide4.xml" Id="Reee9d4627d8c447a" /><Relationship Type="http://schemas.openxmlformats.org/officeDocument/2006/relationships/slide" Target="/ppt/slides/slide5.xml" Id="R2ab326b7a4e741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f55ff846594de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ed13368f294710" /><Relationship Type="http://schemas.openxmlformats.org/officeDocument/2006/relationships/theme" Target="/ppt/slideMasters/theme/theme1.xml" Id="R2d079eeedca546a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0ed13368f2947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38749a04c645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3f8a09b16146c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191e5ccf214dc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68e150eaa24aa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d9368a9da34c8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AURE SOKN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AURE SOKN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AURE SOKN ble etablert [år] og holder til i Aure.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AURE SOKN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AURE SOKN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AURE SOKN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AURE KYRKJEKONTOR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6690 Aure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64 62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post@aurekyrkje.no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976 997 972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AURE SOKN</a:t>
            </a:r>
          </a:p>
        </p:txBody>
      </p:sp>
    </p:spTree>
  </p:cSld>
  <p:clrMapOvr>
    <a:masterClrMapping xmlns:a="http://schemas.openxmlformats.org/drawingml/2006/main"/>
  </p:clrMapOvr>
</p:sld>
</file>