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d47f2c89e46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73da60aaa4007"/>
  </p:sldMasterIdLst>
  <p:sldIdLst>
    <p:sldId xmlns:r="http://schemas.openxmlformats.org/officeDocument/2006/relationships" id="256" r:id="R81f26810e3f44708"/>
    <p:sldId xmlns:r="http://schemas.openxmlformats.org/officeDocument/2006/relationships" id="257" r:id="R586ec2dfc97d4115"/>
    <p:sldId xmlns:r="http://schemas.openxmlformats.org/officeDocument/2006/relationships" id="258" r:id="R3bb0dcdd7c1144ec"/>
    <p:sldId xmlns:r="http://schemas.openxmlformats.org/officeDocument/2006/relationships" id="259" r:id="Rd13c41f14da34a0b"/>
    <p:sldId xmlns:r="http://schemas.openxmlformats.org/officeDocument/2006/relationships" id="260" r:id="R4f874a416caa43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73da60aaa4007" /><Relationship Type="http://schemas.openxmlformats.org/officeDocument/2006/relationships/slide" Target="/ppt/slides/slide1.xml" Id="R81f26810e3f44708" /><Relationship Type="http://schemas.openxmlformats.org/officeDocument/2006/relationships/slide" Target="/ppt/slides/slide2.xml" Id="R586ec2dfc97d4115" /><Relationship Type="http://schemas.openxmlformats.org/officeDocument/2006/relationships/slide" Target="/ppt/slides/slide3.xml" Id="R3bb0dcdd7c1144ec" /><Relationship Type="http://schemas.openxmlformats.org/officeDocument/2006/relationships/slide" Target="/ppt/slides/slide4.xml" Id="Rd13c41f14da34a0b" /><Relationship Type="http://schemas.openxmlformats.org/officeDocument/2006/relationships/slide" Target="/ppt/slides/slide5.xml" Id="R4f874a416caa43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9360dc0a948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3aba7b4ad4249" /><Relationship Type="http://schemas.openxmlformats.org/officeDocument/2006/relationships/theme" Target="/ppt/slideMasters/theme/theme1.xml" Id="Rca1734c1f27a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3aba7b4ad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93d8459804f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7e158017a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d78fb547f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61e1887c6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04d4fb4f1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ARNA SOKN ble etablert [år] og holder til i Indre Arna.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Lakslia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5261 Indre 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arna.menighet@kirken.no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kyrkja.no/arna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