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cbd6c2a4545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7a26498b994702"/>
  </p:sldMasterIdLst>
  <p:sldIdLst>
    <p:sldId xmlns:r="http://schemas.openxmlformats.org/officeDocument/2006/relationships" id="256" r:id="R5b1e01a100744acb"/>
    <p:sldId xmlns:r="http://schemas.openxmlformats.org/officeDocument/2006/relationships" id="257" r:id="R5de0c739ed56433d"/>
    <p:sldId xmlns:r="http://schemas.openxmlformats.org/officeDocument/2006/relationships" id="258" r:id="R09a12d98ece74d2d"/>
    <p:sldId xmlns:r="http://schemas.openxmlformats.org/officeDocument/2006/relationships" id="259" r:id="R986feaebb6354b89"/>
    <p:sldId xmlns:r="http://schemas.openxmlformats.org/officeDocument/2006/relationships" id="260" r:id="R2e2dfde8c2ad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7a26498b994702" /><Relationship Type="http://schemas.openxmlformats.org/officeDocument/2006/relationships/slide" Target="/ppt/slides/slide1.xml" Id="R5b1e01a100744acb" /><Relationship Type="http://schemas.openxmlformats.org/officeDocument/2006/relationships/slide" Target="/ppt/slides/slide2.xml" Id="R5de0c739ed56433d" /><Relationship Type="http://schemas.openxmlformats.org/officeDocument/2006/relationships/slide" Target="/ppt/slides/slide3.xml" Id="R09a12d98ece74d2d" /><Relationship Type="http://schemas.openxmlformats.org/officeDocument/2006/relationships/slide" Target="/ppt/slides/slide4.xml" Id="R986feaebb6354b89" /><Relationship Type="http://schemas.openxmlformats.org/officeDocument/2006/relationships/slide" Target="/ppt/slides/slide5.xml" Id="R2e2dfde8c2ad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cdc28322b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6ff2f0ac4dd1" /><Relationship Type="http://schemas.openxmlformats.org/officeDocument/2006/relationships/theme" Target="/ppt/slideMasters/theme/theme1.xml" Id="Rfab15c7c54bc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a46ff2f0ac4d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85ed813c4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d226203744f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675dfb725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d70836334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60104fda41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STORETVEIT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www.kirken.no/storetveit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