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06d0e3215e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1d167c0ad4bb8"/>
  </p:sldMasterIdLst>
  <p:sldIdLst>
    <p:sldId xmlns:r="http://schemas.openxmlformats.org/officeDocument/2006/relationships" id="256" r:id="R38910e2e18484c92"/>
    <p:sldId xmlns:r="http://schemas.openxmlformats.org/officeDocument/2006/relationships" id="257" r:id="Rca8d73bdd47e4aef"/>
    <p:sldId xmlns:r="http://schemas.openxmlformats.org/officeDocument/2006/relationships" id="258" r:id="Rfbd795b6640e4aff"/>
    <p:sldId xmlns:r="http://schemas.openxmlformats.org/officeDocument/2006/relationships" id="259" r:id="R9a71db85826f4c3a"/>
    <p:sldId xmlns:r="http://schemas.openxmlformats.org/officeDocument/2006/relationships" id="260" r:id="R8aa7888e21ee4d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1d167c0ad4bb8" /><Relationship Type="http://schemas.openxmlformats.org/officeDocument/2006/relationships/slide" Target="/ppt/slides/slide1.xml" Id="R38910e2e18484c92" /><Relationship Type="http://schemas.openxmlformats.org/officeDocument/2006/relationships/slide" Target="/ppt/slides/slide2.xml" Id="Rca8d73bdd47e4aef" /><Relationship Type="http://schemas.openxmlformats.org/officeDocument/2006/relationships/slide" Target="/ppt/slides/slide3.xml" Id="Rfbd795b6640e4aff" /><Relationship Type="http://schemas.openxmlformats.org/officeDocument/2006/relationships/slide" Target="/ppt/slides/slide4.xml" Id="R9a71db85826f4c3a" /><Relationship Type="http://schemas.openxmlformats.org/officeDocument/2006/relationships/slide" Target="/ppt/slides/slide5.xml" Id="R8aa7888e21ee4d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56b10ee99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f775e01004d0c" /><Relationship Type="http://schemas.openxmlformats.org/officeDocument/2006/relationships/theme" Target="/ppt/slideMasters/theme/theme1.xml" Id="R35829a01ec114e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df775e0100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bb1cf92ac4d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a64456e01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5c6edb69e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fb2db3f32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efc100a184d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