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5ac0f9a54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981c18c6c4e03"/>
  </p:sldMasterIdLst>
  <p:sldIdLst>
    <p:sldId xmlns:r="http://schemas.openxmlformats.org/officeDocument/2006/relationships" id="256" r:id="R696d24d0c36942fd"/>
    <p:sldId xmlns:r="http://schemas.openxmlformats.org/officeDocument/2006/relationships" id="257" r:id="Raaf77f1b3adb4234"/>
    <p:sldId xmlns:r="http://schemas.openxmlformats.org/officeDocument/2006/relationships" id="258" r:id="Rdd29a0a7ea164cf5"/>
    <p:sldId xmlns:r="http://schemas.openxmlformats.org/officeDocument/2006/relationships" id="259" r:id="Rb3a7ca86118e418e"/>
    <p:sldId xmlns:r="http://schemas.openxmlformats.org/officeDocument/2006/relationships" id="260" r:id="R20d1fa86a959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981c18c6c4e03" /><Relationship Type="http://schemas.openxmlformats.org/officeDocument/2006/relationships/slide" Target="/ppt/slides/slide1.xml" Id="R696d24d0c36942fd" /><Relationship Type="http://schemas.openxmlformats.org/officeDocument/2006/relationships/slide" Target="/ppt/slides/slide2.xml" Id="Raaf77f1b3adb4234" /><Relationship Type="http://schemas.openxmlformats.org/officeDocument/2006/relationships/slide" Target="/ppt/slides/slide3.xml" Id="Rdd29a0a7ea164cf5" /><Relationship Type="http://schemas.openxmlformats.org/officeDocument/2006/relationships/slide" Target="/ppt/slides/slide4.xml" Id="Rb3a7ca86118e418e" /><Relationship Type="http://schemas.openxmlformats.org/officeDocument/2006/relationships/slide" Target="/ppt/slides/slide5.xml" Id="R20d1fa86a959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478996d0e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4c5611adb438d" /><Relationship Type="http://schemas.openxmlformats.org/officeDocument/2006/relationships/theme" Target="/ppt/slideMasters/theme/theme1.xml" Id="R0379f0dff25743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4c5611adb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2d81a03bf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ef1627637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31b81b3bb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b1e5f7ae34b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51c28031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