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101a616232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5c2b1fb764d06"/>
  </p:sldMasterIdLst>
  <p:sldIdLst>
    <p:sldId xmlns:r="http://schemas.openxmlformats.org/officeDocument/2006/relationships" id="256" r:id="R3b99be9b8f3e4760"/>
    <p:sldId xmlns:r="http://schemas.openxmlformats.org/officeDocument/2006/relationships" id="257" r:id="R8620bf2d3d7c4e33"/>
    <p:sldId xmlns:r="http://schemas.openxmlformats.org/officeDocument/2006/relationships" id="258" r:id="Ra26d1e506b3342b8"/>
    <p:sldId xmlns:r="http://schemas.openxmlformats.org/officeDocument/2006/relationships" id="259" r:id="R323bbdb6e2ae4d1c"/>
    <p:sldId xmlns:r="http://schemas.openxmlformats.org/officeDocument/2006/relationships" id="260" r:id="R7410af57a79b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5c2b1fb764d06" /><Relationship Type="http://schemas.openxmlformats.org/officeDocument/2006/relationships/slide" Target="/ppt/slides/slide1.xml" Id="R3b99be9b8f3e4760" /><Relationship Type="http://schemas.openxmlformats.org/officeDocument/2006/relationships/slide" Target="/ppt/slides/slide2.xml" Id="R8620bf2d3d7c4e33" /><Relationship Type="http://schemas.openxmlformats.org/officeDocument/2006/relationships/slide" Target="/ppt/slides/slide3.xml" Id="Ra26d1e506b3342b8" /><Relationship Type="http://schemas.openxmlformats.org/officeDocument/2006/relationships/slide" Target="/ppt/slides/slide4.xml" Id="R323bbdb6e2ae4d1c" /><Relationship Type="http://schemas.openxmlformats.org/officeDocument/2006/relationships/slide" Target="/ppt/slides/slide5.xml" Id="R7410af57a79b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8fe415c5840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384eefdf4d95" /><Relationship Type="http://schemas.openxmlformats.org/officeDocument/2006/relationships/theme" Target="/ppt/slideMasters/theme/theme1.xml" Id="R3d6299c16ff0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e384eefdf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2c41b7a1b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15eab68e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7fc09190e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39dbf26b9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c259afb73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