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4ff2d3565c41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49d3249dda4958"/>
  </p:sldMasterIdLst>
  <p:sldIdLst>
    <p:sldId xmlns:r="http://schemas.openxmlformats.org/officeDocument/2006/relationships" id="256" r:id="Rf9ffd38795e14b96"/>
    <p:sldId xmlns:r="http://schemas.openxmlformats.org/officeDocument/2006/relationships" id="257" r:id="R30dafff67f4143fd"/>
    <p:sldId xmlns:r="http://schemas.openxmlformats.org/officeDocument/2006/relationships" id="258" r:id="R475ee80422f24c35"/>
    <p:sldId xmlns:r="http://schemas.openxmlformats.org/officeDocument/2006/relationships" id="259" r:id="R2df63d344a97469d"/>
    <p:sldId xmlns:r="http://schemas.openxmlformats.org/officeDocument/2006/relationships" id="260" r:id="Rfe5fee56b00246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49d3249dda4958" /><Relationship Type="http://schemas.openxmlformats.org/officeDocument/2006/relationships/slide" Target="/ppt/slides/slide1.xml" Id="Rf9ffd38795e14b96" /><Relationship Type="http://schemas.openxmlformats.org/officeDocument/2006/relationships/slide" Target="/ppt/slides/slide2.xml" Id="R30dafff67f4143fd" /><Relationship Type="http://schemas.openxmlformats.org/officeDocument/2006/relationships/slide" Target="/ppt/slides/slide3.xml" Id="R475ee80422f24c35" /><Relationship Type="http://schemas.openxmlformats.org/officeDocument/2006/relationships/slide" Target="/ppt/slides/slide4.xml" Id="R2df63d344a97469d" /><Relationship Type="http://schemas.openxmlformats.org/officeDocument/2006/relationships/slide" Target="/ppt/slides/slide5.xml" Id="Rfe5fee56b00246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5ff8f3073a4b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af18718dee4623" /><Relationship Type="http://schemas.openxmlformats.org/officeDocument/2006/relationships/theme" Target="/ppt/slideMasters/theme/theme1.xml" Id="R46c3886af15640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af18718dee46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016ca325eb4b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a3414305a349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1e25ac406146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578e8a078c40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3dc1e8e2e041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KIRKELIG FELLESRÅD I OSLO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KIRKELIG FELLESRÅD I OSLO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KIRKELIG FELLESRÅD I OSLO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KIRKELIG FELLESRÅD I OSLO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KIRKELIG FELLESRÅD I OSLO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KIRKELIG FELLESRÅD I OSLO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Akersbakken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62 90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post.kfio.oslo@kirken.no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oslo.kirken.no/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976 987 608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KIRKELIG FELLESRÅD I OSLO</a:t>
            </a:r>
          </a:p>
        </p:txBody>
      </p:sp>
    </p:spTree>
  </p:cSld>
  <p:clrMapOvr>
    <a:masterClrMapping xmlns:a="http://schemas.openxmlformats.org/drawingml/2006/main"/>
  </p:clrMapOvr>
</p:sld>
</file>