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31be4e7f243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9a06b1ee24e72"/>
  </p:sldMasterIdLst>
  <p:sldIdLst>
    <p:sldId xmlns:r="http://schemas.openxmlformats.org/officeDocument/2006/relationships" id="256" r:id="R0fda9d2c77de4be5"/>
    <p:sldId xmlns:r="http://schemas.openxmlformats.org/officeDocument/2006/relationships" id="257" r:id="Rc7b32458d4cc4bdd"/>
    <p:sldId xmlns:r="http://schemas.openxmlformats.org/officeDocument/2006/relationships" id="258" r:id="Ref3ef0d3c40745a3"/>
    <p:sldId xmlns:r="http://schemas.openxmlformats.org/officeDocument/2006/relationships" id="259" r:id="R9cc79a1f87cc4e90"/>
    <p:sldId xmlns:r="http://schemas.openxmlformats.org/officeDocument/2006/relationships" id="260" r:id="Rc66b312a28f0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9a06b1ee24e72" /><Relationship Type="http://schemas.openxmlformats.org/officeDocument/2006/relationships/slide" Target="/ppt/slides/slide1.xml" Id="R0fda9d2c77de4be5" /><Relationship Type="http://schemas.openxmlformats.org/officeDocument/2006/relationships/slide" Target="/ppt/slides/slide2.xml" Id="Rc7b32458d4cc4bdd" /><Relationship Type="http://schemas.openxmlformats.org/officeDocument/2006/relationships/slide" Target="/ppt/slides/slide3.xml" Id="Ref3ef0d3c40745a3" /><Relationship Type="http://schemas.openxmlformats.org/officeDocument/2006/relationships/slide" Target="/ppt/slides/slide4.xml" Id="R9cc79a1f87cc4e90" /><Relationship Type="http://schemas.openxmlformats.org/officeDocument/2006/relationships/slide" Target="/ppt/slides/slide5.xml" Id="Rc66b312a28f0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2cba6f60748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925b1194649be" /><Relationship Type="http://schemas.openxmlformats.org/officeDocument/2006/relationships/theme" Target="/ppt/slideMasters/theme/theme1.xml" Id="R82380b8d803f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925b11946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c8df216554f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4baa65953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338482cc54d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4c2036b2b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44d24c2c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