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3906ab97744f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bbef3d1aaf47af"/>
  </p:sldMasterIdLst>
  <p:sldIdLst>
    <p:sldId xmlns:r="http://schemas.openxmlformats.org/officeDocument/2006/relationships" id="256" r:id="Rfdf27af872984efd"/>
    <p:sldId xmlns:r="http://schemas.openxmlformats.org/officeDocument/2006/relationships" id="257" r:id="Rb830030534a44f5e"/>
    <p:sldId xmlns:r="http://schemas.openxmlformats.org/officeDocument/2006/relationships" id="258" r:id="Refba32fce964467d"/>
    <p:sldId xmlns:r="http://schemas.openxmlformats.org/officeDocument/2006/relationships" id="259" r:id="R8ece3477d1f44c6b"/>
    <p:sldId xmlns:r="http://schemas.openxmlformats.org/officeDocument/2006/relationships" id="260" r:id="Rb976590cf6ea42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bbef3d1aaf47af" /><Relationship Type="http://schemas.openxmlformats.org/officeDocument/2006/relationships/slide" Target="/ppt/slides/slide1.xml" Id="Rfdf27af872984efd" /><Relationship Type="http://schemas.openxmlformats.org/officeDocument/2006/relationships/slide" Target="/ppt/slides/slide2.xml" Id="Rb830030534a44f5e" /><Relationship Type="http://schemas.openxmlformats.org/officeDocument/2006/relationships/slide" Target="/ppt/slides/slide3.xml" Id="Refba32fce964467d" /><Relationship Type="http://schemas.openxmlformats.org/officeDocument/2006/relationships/slide" Target="/ppt/slides/slide4.xml" Id="R8ece3477d1f44c6b" /><Relationship Type="http://schemas.openxmlformats.org/officeDocument/2006/relationships/slide" Target="/ppt/slides/slide5.xml" Id="Rb976590cf6ea42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27dad0693749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a926befa94003" /><Relationship Type="http://schemas.openxmlformats.org/officeDocument/2006/relationships/theme" Target="/ppt/slideMasters/theme/theme1.xml" Id="Rd3f92599e6d546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4a926befa940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ea33123a849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0539d215543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c97deae3348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5f355d2504b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935a5824143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DANIC (DANIELSEN INFORMATICS &amp; CONSULTING)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DANIC (DANIELSEN INFORMATICS &amp; CONSULTING)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DANIC (DANIELSEN INFORMATICS &amp; CONSULTING)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DANIC (DANIELSEN INFORMATICS &amp; CONSULTING)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DANIC (DANIELSEN INFORMATICS &amp; CONSULTING)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DANIC (DANIELSEN INFORMATICS &amp; CONSULTING)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976 894 839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DANIC (DANIELSEN INFORMATICS &amp; CONSULTING) AS</a:t>
            </a:r>
          </a:p>
        </p:txBody>
      </p:sp>
    </p:spTree>
  </p:cSld>
  <p:clrMapOvr>
    <a:masterClrMapping xmlns:a="http://schemas.openxmlformats.org/drawingml/2006/main"/>
  </p:clrMapOvr>
</p:sld>
</file>