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6180ca7d6b44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3231f577e842c1"/>
  </p:sldMasterIdLst>
  <p:sldIdLst>
    <p:sldId xmlns:r="http://schemas.openxmlformats.org/officeDocument/2006/relationships" id="256" r:id="Rdc1e02bb863d4cee"/>
    <p:sldId xmlns:r="http://schemas.openxmlformats.org/officeDocument/2006/relationships" id="257" r:id="R5b9affdd0c1e4c6a"/>
    <p:sldId xmlns:r="http://schemas.openxmlformats.org/officeDocument/2006/relationships" id="258" r:id="R36b3f75116de4950"/>
    <p:sldId xmlns:r="http://schemas.openxmlformats.org/officeDocument/2006/relationships" id="259" r:id="R956e047993224cae"/>
    <p:sldId xmlns:r="http://schemas.openxmlformats.org/officeDocument/2006/relationships" id="260" r:id="Rb206ad7c6d1540ee"/>
    <p:sldId xmlns:r="http://schemas.openxmlformats.org/officeDocument/2006/relationships" id="261" r:id="Rc53e9f9879fb4eab"/>
    <p:sldId xmlns:r="http://schemas.openxmlformats.org/officeDocument/2006/relationships" id="262" r:id="Recb179ca88594d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231f577e842c1" /><Relationship Type="http://schemas.openxmlformats.org/officeDocument/2006/relationships/slide" Target="/ppt/slides/slide1.xml" Id="Rdc1e02bb863d4cee" /><Relationship Type="http://schemas.openxmlformats.org/officeDocument/2006/relationships/slide" Target="/ppt/slides/slide2.xml" Id="R5b9affdd0c1e4c6a" /><Relationship Type="http://schemas.openxmlformats.org/officeDocument/2006/relationships/slide" Target="/ppt/slides/slide3.xml" Id="R36b3f75116de4950" /><Relationship Type="http://schemas.openxmlformats.org/officeDocument/2006/relationships/slide" Target="/ppt/slides/slide4.xml" Id="R956e047993224cae" /><Relationship Type="http://schemas.openxmlformats.org/officeDocument/2006/relationships/slide" Target="/ppt/slides/slide5.xml" Id="Rb206ad7c6d1540ee" /><Relationship Type="http://schemas.openxmlformats.org/officeDocument/2006/relationships/slide" Target="/ppt/slides/slide6.xml" Id="Rc53e9f9879fb4eab" /><Relationship Type="http://schemas.openxmlformats.org/officeDocument/2006/relationships/slide" Target="/ppt/slides/slide7.xml" Id="Recb179ca88594d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884692a8f4b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8ac8544e04363" /><Relationship Type="http://schemas.openxmlformats.org/officeDocument/2006/relationships/theme" Target="/ppt/slideMasters/theme/theme1.xml" Id="Rc20dd1f7f710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8ac8544e043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f2f11c42245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7a044b58e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2631a1a624d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07e90a25b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5c3b04fc843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beec0bf014e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1bd7694e541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HILDE'S FRISØRHJØRNE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HILDE'S FRISØRHJØRNE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HURLEN HILDE FOSSEN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55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976 855 310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HILDE'S FRISØRHJØRNE AS</a:t>
            </a:r>
          </a:p>
        </p:txBody>
      </p:sp>
    </p:spTree>
  </p:cSld>
  <p:clrMapOvr>
    <a:masterClrMapping xmlns:a="http://schemas.openxmlformats.org/drawingml/2006/main"/>
  </p:clrMapOvr>
</p:sld>
</file>