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e337dced88d40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28a9f25bc554828"/>
  </p:sldMasterIdLst>
  <p:sldIdLst>
    <p:sldId xmlns:r="http://schemas.openxmlformats.org/officeDocument/2006/relationships" id="256" r:id="R3453f162b78e4ace"/>
    <p:sldId xmlns:r="http://schemas.openxmlformats.org/officeDocument/2006/relationships" id="257" r:id="Red36c47f502c442d"/>
    <p:sldId xmlns:r="http://schemas.openxmlformats.org/officeDocument/2006/relationships" id="258" r:id="Rba31e00cec8a4889"/>
    <p:sldId xmlns:r="http://schemas.openxmlformats.org/officeDocument/2006/relationships" id="259" r:id="R9f26a69a43eb4bb9"/>
    <p:sldId xmlns:r="http://schemas.openxmlformats.org/officeDocument/2006/relationships" id="260" r:id="R22799713d3c64d32"/>
    <p:sldId xmlns:r="http://schemas.openxmlformats.org/officeDocument/2006/relationships" id="261" r:id="R14589392ad40462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8a9f25bc554828" /><Relationship Type="http://schemas.openxmlformats.org/officeDocument/2006/relationships/slide" Target="/ppt/slides/slide1.xml" Id="R3453f162b78e4ace" /><Relationship Type="http://schemas.openxmlformats.org/officeDocument/2006/relationships/slide" Target="/ppt/slides/slide2.xml" Id="Red36c47f502c442d" /><Relationship Type="http://schemas.openxmlformats.org/officeDocument/2006/relationships/slide" Target="/ppt/slides/slide3.xml" Id="Rba31e00cec8a4889" /><Relationship Type="http://schemas.openxmlformats.org/officeDocument/2006/relationships/slide" Target="/ppt/slides/slide4.xml" Id="R9f26a69a43eb4bb9" /><Relationship Type="http://schemas.openxmlformats.org/officeDocument/2006/relationships/slide" Target="/ppt/slides/slide5.xml" Id="R22799713d3c64d32" /><Relationship Type="http://schemas.openxmlformats.org/officeDocument/2006/relationships/slide" Target="/ppt/slides/slide6.xml" Id="R14589392ad40462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8a74639dd8449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bb65fe60c5476f" /><Relationship Type="http://schemas.openxmlformats.org/officeDocument/2006/relationships/theme" Target="/ppt/slideMasters/theme/theme1.xml" Id="R38e900a76ba9472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fbb65fe60c5476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ed09d23862448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112c96f2e84b1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dbcd0001734bd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55d56c0be745c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d3566e18d5426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d39ff7adf54e5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HILDE'S FRISØRHJØRNE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HILDE'S FRISØRHJØRNE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HILDE'S FRISØRHJØRNE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HILDE'S FRISØRHJØRNE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HILDE'S FRISØRHJØRNE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HILDE'S FRISØRHJØRNE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13A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2000 Lillestrøm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63 81 55 03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976 855 310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HILDE'S FRISØRHJØRNE AS</a:t>
            </a:r>
          </a:p>
        </p:txBody>
      </p:sp>
    </p:spTree>
  </p:cSld>
  <p:clrMapOvr>
    <a:masterClrMapping xmlns:a="http://schemas.openxmlformats.org/drawingml/2006/main"/>
  </p:clrMapOvr>
</p:sld>
</file>