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3e3f1d96c148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25cba12b224459"/>
  </p:sldMasterIdLst>
  <p:sldIdLst>
    <p:sldId xmlns:r="http://schemas.openxmlformats.org/officeDocument/2006/relationships" id="256" r:id="R610f319786424f31"/>
    <p:sldId xmlns:r="http://schemas.openxmlformats.org/officeDocument/2006/relationships" id="257" r:id="R26564235cfe3404a"/>
    <p:sldId xmlns:r="http://schemas.openxmlformats.org/officeDocument/2006/relationships" id="258" r:id="Ra17a3ac0fd344829"/>
    <p:sldId xmlns:r="http://schemas.openxmlformats.org/officeDocument/2006/relationships" id="259" r:id="R2396a5a6aae5421e"/>
    <p:sldId xmlns:r="http://schemas.openxmlformats.org/officeDocument/2006/relationships" id="260" r:id="R4b671a6e309f4415"/>
    <p:sldId xmlns:r="http://schemas.openxmlformats.org/officeDocument/2006/relationships" id="261" r:id="R5d5b9034fd184d4e"/>
    <p:sldId xmlns:r="http://schemas.openxmlformats.org/officeDocument/2006/relationships" id="262" r:id="R080c2b8568db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25cba12b224459" /><Relationship Type="http://schemas.openxmlformats.org/officeDocument/2006/relationships/slide" Target="/ppt/slides/slide1.xml" Id="R610f319786424f31" /><Relationship Type="http://schemas.openxmlformats.org/officeDocument/2006/relationships/slide" Target="/ppt/slides/slide2.xml" Id="R26564235cfe3404a" /><Relationship Type="http://schemas.openxmlformats.org/officeDocument/2006/relationships/slide" Target="/ppt/slides/slide3.xml" Id="Ra17a3ac0fd344829" /><Relationship Type="http://schemas.openxmlformats.org/officeDocument/2006/relationships/slide" Target="/ppt/slides/slide4.xml" Id="R2396a5a6aae5421e" /><Relationship Type="http://schemas.openxmlformats.org/officeDocument/2006/relationships/slide" Target="/ppt/slides/slide5.xml" Id="R4b671a6e309f4415" /><Relationship Type="http://schemas.openxmlformats.org/officeDocument/2006/relationships/slide" Target="/ppt/slides/slide6.xml" Id="R5d5b9034fd184d4e" /><Relationship Type="http://schemas.openxmlformats.org/officeDocument/2006/relationships/slide" Target="/ppt/slides/slide7.xml" Id="R080c2b8568db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fd6ae55f0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8defd0774469a" /><Relationship Type="http://schemas.openxmlformats.org/officeDocument/2006/relationships/theme" Target="/ppt/slideMasters/theme/theme1.xml" Id="R2c9a212b45374e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98defd077446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ea879c3914d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fed1f157d43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575e8ea1649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ab38803f04a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6c9a94e974e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af78fb5b342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a6b5f006540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OPLAND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35 654 447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3 488 841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13 480 903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23 654 897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OPLAND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SOLEM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BANG ROLFSEN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Vestersidvegen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8658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18 87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976 755 421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OPLAND AS</a:t>
            </a:r>
          </a:p>
        </p:txBody>
      </p:sp>
    </p:spTree>
  </p:cSld>
  <p:clrMapOvr>
    <a:masterClrMapping xmlns:a="http://schemas.openxmlformats.org/drawingml/2006/main"/>
  </p:clrMapOvr>
</p:sld>
</file>