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c52eabb7d4d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a1842b5e841e6"/>
  </p:sldMasterIdLst>
  <p:sldIdLst>
    <p:sldId xmlns:r="http://schemas.openxmlformats.org/officeDocument/2006/relationships" id="256" r:id="R6674702a7dd7435b"/>
    <p:sldId xmlns:r="http://schemas.openxmlformats.org/officeDocument/2006/relationships" id="257" r:id="Raad8c5eeffd645f8"/>
    <p:sldId xmlns:r="http://schemas.openxmlformats.org/officeDocument/2006/relationships" id="258" r:id="R2ff982e0597346a9"/>
    <p:sldId xmlns:r="http://schemas.openxmlformats.org/officeDocument/2006/relationships" id="259" r:id="R339a0796b15a4d3a"/>
    <p:sldId xmlns:r="http://schemas.openxmlformats.org/officeDocument/2006/relationships" id="260" r:id="Rc2bf15acc3f34f40"/>
    <p:sldId xmlns:r="http://schemas.openxmlformats.org/officeDocument/2006/relationships" id="261" r:id="Rcede9131a40747ab"/>
    <p:sldId xmlns:r="http://schemas.openxmlformats.org/officeDocument/2006/relationships" id="262" r:id="R5d6150320f6b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a1842b5e841e6" /><Relationship Type="http://schemas.openxmlformats.org/officeDocument/2006/relationships/slide" Target="/ppt/slides/slide1.xml" Id="R6674702a7dd7435b" /><Relationship Type="http://schemas.openxmlformats.org/officeDocument/2006/relationships/slide" Target="/ppt/slides/slide2.xml" Id="Raad8c5eeffd645f8" /><Relationship Type="http://schemas.openxmlformats.org/officeDocument/2006/relationships/slide" Target="/ppt/slides/slide3.xml" Id="R2ff982e0597346a9" /><Relationship Type="http://schemas.openxmlformats.org/officeDocument/2006/relationships/slide" Target="/ppt/slides/slide4.xml" Id="R339a0796b15a4d3a" /><Relationship Type="http://schemas.openxmlformats.org/officeDocument/2006/relationships/slide" Target="/ppt/slides/slide5.xml" Id="Rc2bf15acc3f34f40" /><Relationship Type="http://schemas.openxmlformats.org/officeDocument/2006/relationships/slide" Target="/ppt/slides/slide6.xml" Id="Rcede9131a40747ab" /><Relationship Type="http://schemas.openxmlformats.org/officeDocument/2006/relationships/slide" Target="/ppt/slides/slide7.xml" Id="R5d6150320f6b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710f0999d4c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2e5c472224604" /><Relationship Type="http://schemas.openxmlformats.org/officeDocument/2006/relationships/theme" Target="/ppt/slideMasters/theme/theme1.xml" Id="R289ef08b28ac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c2e5c47222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f947c7815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9209621f7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7d0d397b54c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c8a103d1a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29db66c51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adfc5a09a4e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2b20e9168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SKOGAN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SKOGAN GÅRD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111 789 680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111 805 930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976 584 090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