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d03d4ff22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775c31170040b9"/>
  </p:sldMasterIdLst>
  <p:sldIdLst>
    <p:sldId xmlns:r="http://schemas.openxmlformats.org/officeDocument/2006/relationships" id="256" r:id="R1e6251adcc5a4584"/>
    <p:sldId xmlns:r="http://schemas.openxmlformats.org/officeDocument/2006/relationships" id="257" r:id="R0db4036084874f1b"/>
    <p:sldId xmlns:r="http://schemas.openxmlformats.org/officeDocument/2006/relationships" id="258" r:id="Rb1609a7fccf0490f"/>
    <p:sldId xmlns:r="http://schemas.openxmlformats.org/officeDocument/2006/relationships" id="259" r:id="R5b92c58e706c417f"/>
    <p:sldId xmlns:r="http://schemas.openxmlformats.org/officeDocument/2006/relationships" id="260" r:id="R2c26e492fce14a55"/>
    <p:sldId xmlns:r="http://schemas.openxmlformats.org/officeDocument/2006/relationships" id="261" r:id="Rf45c3f52a41443f0"/>
    <p:sldId xmlns:r="http://schemas.openxmlformats.org/officeDocument/2006/relationships" id="262" r:id="Rd95d51e3ddd8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75c31170040b9" /><Relationship Type="http://schemas.openxmlformats.org/officeDocument/2006/relationships/slide" Target="/ppt/slides/slide1.xml" Id="R1e6251adcc5a4584" /><Relationship Type="http://schemas.openxmlformats.org/officeDocument/2006/relationships/slide" Target="/ppt/slides/slide2.xml" Id="R0db4036084874f1b" /><Relationship Type="http://schemas.openxmlformats.org/officeDocument/2006/relationships/slide" Target="/ppt/slides/slide3.xml" Id="Rb1609a7fccf0490f" /><Relationship Type="http://schemas.openxmlformats.org/officeDocument/2006/relationships/slide" Target="/ppt/slides/slide4.xml" Id="R5b92c58e706c417f" /><Relationship Type="http://schemas.openxmlformats.org/officeDocument/2006/relationships/slide" Target="/ppt/slides/slide5.xml" Id="R2c26e492fce14a55" /><Relationship Type="http://schemas.openxmlformats.org/officeDocument/2006/relationships/slide" Target="/ppt/slides/slide6.xml" Id="Rf45c3f52a41443f0" /><Relationship Type="http://schemas.openxmlformats.org/officeDocument/2006/relationships/slide" Target="/ppt/slides/slide7.xml" Id="Rd95d51e3ddd8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6293100a2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29d290c74d76" /><Relationship Type="http://schemas.openxmlformats.org/officeDocument/2006/relationships/theme" Target="/ppt/slideMasters/theme/theme1.xml" Id="Rd28937f6d39a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8029d290c7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0ca57c31d4e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305e292894e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85e3b5d7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908e2c0d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a5c830604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fc1b28cdc40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991a836f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MARGRETHE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780 997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ORM SITJE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Fürstveien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MARGRETHE AS</a:t>
            </a:r>
          </a:p>
        </p:txBody>
      </p:sp>
    </p:spTree>
  </p:cSld>
  <p:clrMapOvr>
    <a:masterClrMapping xmlns:a="http://schemas.openxmlformats.org/drawingml/2006/main"/>
  </p:clrMapOvr>
</p:sld>
</file>