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d2d69cf19042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b21dfb227e45fa"/>
  </p:sldMasterIdLst>
  <p:sldIdLst>
    <p:sldId xmlns:r="http://schemas.openxmlformats.org/officeDocument/2006/relationships" id="256" r:id="R7beb5f21a47c4133"/>
    <p:sldId xmlns:r="http://schemas.openxmlformats.org/officeDocument/2006/relationships" id="257" r:id="R2f12a44f5c314cdf"/>
    <p:sldId xmlns:r="http://schemas.openxmlformats.org/officeDocument/2006/relationships" id="258" r:id="Rf8d7b8a8dfa94d7b"/>
    <p:sldId xmlns:r="http://schemas.openxmlformats.org/officeDocument/2006/relationships" id="259" r:id="Rbcbdd818a4864110"/>
    <p:sldId xmlns:r="http://schemas.openxmlformats.org/officeDocument/2006/relationships" id="260" r:id="Rdfe14631a2c04191"/>
    <p:sldId xmlns:r="http://schemas.openxmlformats.org/officeDocument/2006/relationships" id="261" r:id="Ra24459994e5e45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b21dfb227e45fa" /><Relationship Type="http://schemas.openxmlformats.org/officeDocument/2006/relationships/slide" Target="/ppt/slides/slide1.xml" Id="R7beb5f21a47c4133" /><Relationship Type="http://schemas.openxmlformats.org/officeDocument/2006/relationships/slide" Target="/ppt/slides/slide2.xml" Id="R2f12a44f5c314cdf" /><Relationship Type="http://schemas.openxmlformats.org/officeDocument/2006/relationships/slide" Target="/ppt/slides/slide3.xml" Id="Rf8d7b8a8dfa94d7b" /><Relationship Type="http://schemas.openxmlformats.org/officeDocument/2006/relationships/slide" Target="/ppt/slides/slide4.xml" Id="Rbcbdd818a4864110" /><Relationship Type="http://schemas.openxmlformats.org/officeDocument/2006/relationships/slide" Target="/ppt/slides/slide5.xml" Id="Rdfe14631a2c04191" /><Relationship Type="http://schemas.openxmlformats.org/officeDocument/2006/relationships/slide" Target="/ppt/slides/slide6.xml" Id="Ra24459994e5e45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5735b6a8274f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baa8b7579489c" /><Relationship Type="http://schemas.openxmlformats.org/officeDocument/2006/relationships/theme" Target="/ppt/slideMasters/theme/theme1.xml" Id="Rcdda755a2b224d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abaa8b757948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5396b77e045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dec6ebfbe45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536b83ca649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c0d0fc2944f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b4bb115b64c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e2ae2773b45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MELANGE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