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1514e549594e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cbd9ed08a14ef0"/>
  </p:sldMasterIdLst>
  <p:sldIdLst>
    <p:sldId xmlns:r="http://schemas.openxmlformats.org/officeDocument/2006/relationships" id="256" r:id="R15215176d64e4b21"/>
    <p:sldId xmlns:r="http://schemas.openxmlformats.org/officeDocument/2006/relationships" id="257" r:id="R60db8729de4d43d9"/>
    <p:sldId xmlns:r="http://schemas.openxmlformats.org/officeDocument/2006/relationships" id="258" r:id="Rfa4111b9e875412b"/>
    <p:sldId xmlns:r="http://schemas.openxmlformats.org/officeDocument/2006/relationships" id="259" r:id="R48b48178c4a544e4"/>
    <p:sldId xmlns:r="http://schemas.openxmlformats.org/officeDocument/2006/relationships" id="260" r:id="R2a0fedaefd34476c"/>
    <p:sldId xmlns:r="http://schemas.openxmlformats.org/officeDocument/2006/relationships" id="261" r:id="Rc785a77da7ea40be"/>
    <p:sldId xmlns:r="http://schemas.openxmlformats.org/officeDocument/2006/relationships" id="262" r:id="R91c2ed071cc043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cbd9ed08a14ef0" /><Relationship Type="http://schemas.openxmlformats.org/officeDocument/2006/relationships/slide" Target="/ppt/slides/slide1.xml" Id="R15215176d64e4b21" /><Relationship Type="http://schemas.openxmlformats.org/officeDocument/2006/relationships/slide" Target="/ppt/slides/slide2.xml" Id="R60db8729de4d43d9" /><Relationship Type="http://schemas.openxmlformats.org/officeDocument/2006/relationships/slide" Target="/ppt/slides/slide3.xml" Id="Rfa4111b9e875412b" /><Relationship Type="http://schemas.openxmlformats.org/officeDocument/2006/relationships/slide" Target="/ppt/slides/slide4.xml" Id="R48b48178c4a544e4" /><Relationship Type="http://schemas.openxmlformats.org/officeDocument/2006/relationships/slide" Target="/ppt/slides/slide5.xml" Id="R2a0fedaefd34476c" /><Relationship Type="http://schemas.openxmlformats.org/officeDocument/2006/relationships/slide" Target="/ppt/slides/slide6.xml" Id="Rc785a77da7ea40be" /><Relationship Type="http://schemas.openxmlformats.org/officeDocument/2006/relationships/slide" Target="/ppt/slides/slide7.xml" Id="R91c2ed071cc043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e189e7d794b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4067735444a42" /><Relationship Type="http://schemas.openxmlformats.org/officeDocument/2006/relationships/theme" Target="/ppt/slideMasters/theme/theme1.xml" Id="R5229c2d8aee449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e4067735444a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7c488f4d641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87f37577546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cf217cfd043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6f626885740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a0b5a76114b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ceb6802254a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05ad00db748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FORVALTNINGSPARTNER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FORVALTNINGSPARTNER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31 782 838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1 721 281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1 377 263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1 972 871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6 779 642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BEMA HOLDING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SIRI SARS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LØVDAL DAG RUNE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STUMPF HOLDING AS  –  18,7 %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HAUGEDAL KENNETH EDVIN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DRL HOLDING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post@forvaltningspartner.no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976 494 741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