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e8bdc4e0b6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065523b9f4f74"/>
  </p:sldMasterIdLst>
  <p:sldIdLst>
    <p:sldId xmlns:r="http://schemas.openxmlformats.org/officeDocument/2006/relationships" id="256" r:id="R657220440611426b"/>
    <p:sldId xmlns:r="http://schemas.openxmlformats.org/officeDocument/2006/relationships" id="257" r:id="R2761052cfb1c46c1"/>
    <p:sldId xmlns:r="http://schemas.openxmlformats.org/officeDocument/2006/relationships" id="258" r:id="R8938dd0771d542ea"/>
    <p:sldId xmlns:r="http://schemas.openxmlformats.org/officeDocument/2006/relationships" id="259" r:id="Rad3ee2432c5c4630"/>
    <p:sldId xmlns:r="http://schemas.openxmlformats.org/officeDocument/2006/relationships" id="260" r:id="R94662b506d2a470d"/>
    <p:sldId xmlns:r="http://schemas.openxmlformats.org/officeDocument/2006/relationships" id="261" r:id="R3ac04fc00b71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065523b9f4f74" /><Relationship Type="http://schemas.openxmlformats.org/officeDocument/2006/relationships/slide" Target="/ppt/slides/slide1.xml" Id="R657220440611426b" /><Relationship Type="http://schemas.openxmlformats.org/officeDocument/2006/relationships/slide" Target="/ppt/slides/slide2.xml" Id="R2761052cfb1c46c1" /><Relationship Type="http://schemas.openxmlformats.org/officeDocument/2006/relationships/slide" Target="/ppt/slides/slide3.xml" Id="R8938dd0771d542ea" /><Relationship Type="http://schemas.openxmlformats.org/officeDocument/2006/relationships/slide" Target="/ppt/slides/slide4.xml" Id="Rad3ee2432c5c4630" /><Relationship Type="http://schemas.openxmlformats.org/officeDocument/2006/relationships/slide" Target="/ppt/slides/slide5.xml" Id="R94662b506d2a470d" /><Relationship Type="http://schemas.openxmlformats.org/officeDocument/2006/relationships/slide" Target="/ppt/slides/slide6.xml" Id="R3ac04fc00b71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122a8e11d4f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83675052745c0" /><Relationship Type="http://schemas.openxmlformats.org/officeDocument/2006/relationships/theme" Target="/ppt/slideMasters/theme/theme1.xml" Id="R5a3f7ae1d7ab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836750527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2af050651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e6e0bdc9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9e5b6fcc6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b2273d7143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c9bacb354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9bb598841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post@forvaltningspartner.no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