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4d17eedd3924a5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51cf862c944c6e"/>
  </p:sldMasterIdLst>
  <p:sldIdLst>
    <p:sldId xmlns:r="http://schemas.openxmlformats.org/officeDocument/2006/relationships" id="256" r:id="Re1dc3eec688942e2"/>
    <p:sldId xmlns:r="http://schemas.openxmlformats.org/officeDocument/2006/relationships" id="257" r:id="R1379cd0019f64e1c"/>
    <p:sldId xmlns:r="http://schemas.openxmlformats.org/officeDocument/2006/relationships" id="258" r:id="R394a2aaadf6e449b"/>
    <p:sldId xmlns:r="http://schemas.openxmlformats.org/officeDocument/2006/relationships" id="259" r:id="Ra22d64de440241bd"/>
    <p:sldId xmlns:r="http://schemas.openxmlformats.org/officeDocument/2006/relationships" id="260" r:id="Rd21185eb74d14fed"/>
    <p:sldId xmlns:r="http://schemas.openxmlformats.org/officeDocument/2006/relationships" id="261" r:id="Rf551364dc5664aa7"/>
    <p:sldId xmlns:r="http://schemas.openxmlformats.org/officeDocument/2006/relationships" id="262" r:id="R0377097a54ad48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51cf862c944c6e" /><Relationship Type="http://schemas.openxmlformats.org/officeDocument/2006/relationships/slide" Target="/ppt/slides/slide1.xml" Id="Re1dc3eec688942e2" /><Relationship Type="http://schemas.openxmlformats.org/officeDocument/2006/relationships/slide" Target="/ppt/slides/slide2.xml" Id="R1379cd0019f64e1c" /><Relationship Type="http://schemas.openxmlformats.org/officeDocument/2006/relationships/slide" Target="/ppt/slides/slide3.xml" Id="R394a2aaadf6e449b" /><Relationship Type="http://schemas.openxmlformats.org/officeDocument/2006/relationships/slide" Target="/ppt/slides/slide4.xml" Id="Ra22d64de440241bd" /><Relationship Type="http://schemas.openxmlformats.org/officeDocument/2006/relationships/slide" Target="/ppt/slides/slide5.xml" Id="Rd21185eb74d14fed" /><Relationship Type="http://schemas.openxmlformats.org/officeDocument/2006/relationships/slide" Target="/ppt/slides/slide6.xml" Id="Rf551364dc5664aa7" /><Relationship Type="http://schemas.openxmlformats.org/officeDocument/2006/relationships/slide" Target="/ppt/slides/slide7.xml" Id="R0377097a54ad48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37a71aae732414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9b04ece9684792" /><Relationship Type="http://schemas.openxmlformats.org/officeDocument/2006/relationships/theme" Target="/ppt/slideMasters/theme/theme1.xml" Id="Re15920bc313641a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9b04ece968479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fce8482cba49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dc7c9d44324d5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3c20824b344f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d9f8a82da3489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41f0f027ca44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0e67ba3b5548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142937a1b64c2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OSLOFJORDEN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OSLOFJORDEN BYGG AS ble etablert [år] og holder til i Råde.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10 772 045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272 391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229 322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1 046 378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2 926 831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 WILLAS RØSTAD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MARTIN SUKKE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Kvartsveien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1640 Råde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976 465 415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OSLOFJORDEN BYGG AS</a:t>
            </a:r>
          </a:p>
        </p:txBody>
      </p:sp>
    </p:spTree>
  </p:cSld>
  <p:clrMapOvr>
    <a:masterClrMapping xmlns:a="http://schemas.openxmlformats.org/drawingml/2006/main"/>
  </p:clrMapOvr>
</p:sld>
</file>