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9ace78c964f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c45ba5e0042cd"/>
  </p:sldMasterIdLst>
  <p:sldIdLst>
    <p:sldId xmlns:r="http://schemas.openxmlformats.org/officeDocument/2006/relationships" id="256" r:id="Rbddae495152843a2"/>
    <p:sldId xmlns:r="http://schemas.openxmlformats.org/officeDocument/2006/relationships" id="257" r:id="R872f6cd2b9ce404c"/>
    <p:sldId xmlns:r="http://schemas.openxmlformats.org/officeDocument/2006/relationships" id="258" r:id="Rb5ddde9f700c45b8"/>
    <p:sldId xmlns:r="http://schemas.openxmlformats.org/officeDocument/2006/relationships" id="259" r:id="R705635676ca64e52"/>
    <p:sldId xmlns:r="http://schemas.openxmlformats.org/officeDocument/2006/relationships" id="260" r:id="R851df1a75c95469e"/>
    <p:sldId xmlns:r="http://schemas.openxmlformats.org/officeDocument/2006/relationships" id="261" r:id="R8dee625f0b2b4620"/>
    <p:sldId xmlns:r="http://schemas.openxmlformats.org/officeDocument/2006/relationships" id="262" r:id="R46dd57ae0bc6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c45ba5e0042cd" /><Relationship Type="http://schemas.openxmlformats.org/officeDocument/2006/relationships/slide" Target="/ppt/slides/slide1.xml" Id="Rbddae495152843a2" /><Relationship Type="http://schemas.openxmlformats.org/officeDocument/2006/relationships/slide" Target="/ppt/slides/slide2.xml" Id="R872f6cd2b9ce404c" /><Relationship Type="http://schemas.openxmlformats.org/officeDocument/2006/relationships/slide" Target="/ppt/slides/slide3.xml" Id="Rb5ddde9f700c45b8" /><Relationship Type="http://schemas.openxmlformats.org/officeDocument/2006/relationships/slide" Target="/ppt/slides/slide4.xml" Id="R705635676ca64e52" /><Relationship Type="http://schemas.openxmlformats.org/officeDocument/2006/relationships/slide" Target="/ppt/slides/slide5.xml" Id="R851df1a75c95469e" /><Relationship Type="http://schemas.openxmlformats.org/officeDocument/2006/relationships/slide" Target="/ppt/slides/slide6.xml" Id="R8dee625f0b2b4620" /><Relationship Type="http://schemas.openxmlformats.org/officeDocument/2006/relationships/slide" Target="/ppt/slides/slide7.xml" Id="R46dd57ae0bc6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02fa1613c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c5bd3a0bc424c" /><Relationship Type="http://schemas.openxmlformats.org/officeDocument/2006/relationships/theme" Target="/ppt/slideMasters/theme/theme1.xml" Id="R221e7dc79256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c5bd3a0bc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c34a61f6c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09175c735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0acf1eb9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b52c559a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ce91e039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360d1da74d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0f1cc542d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