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35540e71c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7ed347f3a4e26"/>
  </p:sldMasterIdLst>
  <p:sldIdLst>
    <p:sldId xmlns:r="http://schemas.openxmlformats.org/officeDocument/2006/relationships" id="256" r:id="Rf1cf74926bff4406"/>
    <p:sldId xmlns:r="http://schemas.openxmlformats.org/officeDocument/2006/relationships" id="257" r:id="R529d75c3428a476d"/>
    <p:sldId xmlns:r="http://schemas.openxmlformats.org/officeDocument/2006/relationships" id="258" r:id="Re73a90783935416a"/>
    <p:sldId xmlns:r="http://schemas.openxmlformats.org/officeDocument/2006/relationships" id="259" r:id="R5c82a3c6213547ff"/>
    <p:sldId xmlns:r="http://schemas.openxmlformats.org/officeDocument/2006/relationships" id="260" r:id="R1622d5b0a8584220"/>
    <p:sldId xmlns:r="http://schemas.openxmlformats.org/officeDocument/2006/relationships" id="261" r:id="R9dd02d404a0244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7ed347f3a4e26" /><Relationship Type="http://schemas.openxmlformats.org/officeDocument/2006/relationships/slide" Target="/ppt/slides/slide1.xml" Id="Rf1cf74926bff4406" /><Relationship Type="http://schemas.openxmlformats.org/officeDocument/2006/relationships/slide" Target="/ppt/slides/slide2.xml" Id="R529d75c3428a476d" /><Relationship Type="http://schemas.openxmlformats.org/officeDocument/2006/relationships/slide" Target="/ppt/slides/slide3.xml" Id="Re73a90783935416a" /><Relationship Type="http://schemas.openxmlformats.org/officeDocument/2006/relationships/slide" Target="/ppt/slides/slide4.xml" Id="R5c82a3c6213547ff" /><Relationship Type="http://schemas.openxmlformats.org/officeDocument/2006/relationships/slide" Target="/ppt/slides/slide5.xml" Id="R1622d5b0a8584220" /><Relationship Type="http://schemas.openxmlformats.org/officeDocument/2006/relationships/slide" Target="/ppt/slides/slide6.xml" Id="R9dd02d404a0244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a7cdea3bf4f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d76dae02344d8" /><Relationship Type="http://schemas.openxmlformats.org/officeDocument/2006/relationships/theme" Target="/ppt/slideMasters/theme/theme1.xml" Id="Rbf46a52775fd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d76dae023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9ab84a0c8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03496edc4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a18eebd1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b24a1c4e24c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f40be4ce74d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f93210ed6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