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29d1ff915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439bbfbf8f455c"/>
  </p:sldMasterIdLst>
  <p:sldIdLst>
    <p:sldId xmlns:r="http://schemas.openxmlformats.org/officeDocument/2006/relationships" id="256" r:id="R9723034b24834d03"/>
    <p:sldId xmlns:r="http://schemas.openxmlformats.org/officeDocument/2006/relationships" id="257" r:id="R6a8d6ffd8026470e"/>
    <p:sldId xmlns:r="http://schemas.openxmlformats.org/officeDocument/2006/relationships" id="258" r:id="Ra0d55c8f5a5e49fb"/>
    <p:sldId xmlns:r="http://schemas.openxmlformats.org/officeDocument/2006/relationships" id="259" r:id="R5eaeb837c33e434d"/>
    <p:sldId xmlns:r="http://schemas.openxmlformats.org/officeDocument/2006/relationships" id="260" r:id="R526c74c8b1fb47cc"/>
    <p:sldId xmlns:r="http://schemas.openxmlformats.org/officeDocument/2006/relationships" id="261" r:id="R635c8fa62aee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39bbfbf8f455c" /><Relationship Type="http://schemas.openxmlformats.org/officeDocument/2006/relationships/slide" Target="/ppt/slides/slide1.xml" Id="R9723034b24834d03" /><Relationship Type="http://schemas.openxmlformats.org/officeDocument/2006/relationships/slide" Target="/ppt/slides/slide2.xml" Id="R6a8d6ffd8026470e" /><Relationship Type="http://schemas.openxmlformats.org/officeDocument/2006/relationships/slide" Target="/ppt/slides/slide3.xml" Id="Ra0d55c8f5a5e49fb" /><Relationship Type="http://schemas.openxmlformats.org/officeDocument/2006/relationships/slide" Target="/ppt/slides/slide4.xml" Id="R5eaeb837c33e434d" /><Relationship Type="http://schemas.openxmlformats.org/officeDocument/2006/relationships/slide" Target="/ppt/slides/slide5.xml" Id="R526c74c8b1fb47cc" /><Relationship Type="http://schemas.openxmlformats.org/officeDocument/2006/relationships/slide" Target="/ppt/slides/slide6.xml" Id="R635c8fa62aee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80202a20c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d8d49ae554417" /><Relationship Type="http://schemas.openxmlformats.org/officeDocument/2006/relationships/theme" Target="/ppt/slideMasters/theme/theme1.xml" Id="R47aa9ae6f4ab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d8d49ae55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d4db37da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8c0a47986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70a9c197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c1367336a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09173db1048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9a28fd038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REINERT TØRRESEN OG HUSTRU JORINES LEGAT TIL FREMME AV KULTURELLE, RELIGIØSE OG SOSIALE OPPGAVER STI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14 659 435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14 709 260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44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976 337 018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