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faa448619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93ba3b8d94c20"/>
  </p:sldMasterIdLst>
  <p:sldIdLst>
    <p:sldId xmlns:r="http://schemas.openxmlformats.org/officeDocument/2006/relationships" id="256" r:id="R0e2f0f6a99f54585"/>
    <p:sldId xmlns:r="http://schemas.openxmlformats.org/officeDocument/2006/relationships" id="257" r:id="Rb1e646d60ffd4fcc"/>
    <p:sldId xmlns:r="http://schemas.openxmlformats.org/officeDocument/2006/relationships" id="258" r:id="R264ffbd634c1404c"/>
    <p:sldId xmlns:r="http://schemas.openxmlformats.org/officeDocument/2006/relationships" id="259" r:id="R46d0ba6837fe4201"/>
    <p:sldId xmlns:r="http://schemas.openxmlformats.org/officeDocument/2006/relationships" id="260" r:id="Rf7f693fe39cb4ce2"/>
    <p:sldId xmlns:r="http://schemas.openxmlformats.org/officeDocument/2006/relationships" id="261" r:id="Rfa3b734d9bf94b21"/>
    <p:sldId xmlns:r="http://schemas.openxmlformats.org/officeDocument/2006/relationships" id="262" r:id="R64027cee96eb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93ba3b8d94c20" /><Relationship Type="http://schemas.openxmlformats.org/officeDocument/2006/relationships/slide" Target="/ppt/slides/slide1.xml" Id="R0e2f0f6a99f54585" /><Relationship Type="http://schemas.openxmlformats.org/officeDocument/2006/relationships/slide" Target="/ppt/slides/slide2.xml" Id="Rb1e646d60ffd4fcc" /><Relationship Type="http://schemas.openxmlformats.org/officeDocument/2006/relationships/slide" Target="/ppt/slides/slide3.xml" Id="R264ffbd634c1404c" /><Relationship Type="http://schemas.openxmlformats.org/officeDocument/2006/relationships/slide" Target="/ppt/slides/slide4.xml" Id="R46d0ba6837fe4201" /><Relationship Type="http://schemas.openxmlformats.org/officeDocument/2006/relationships/slide" Target="/ppt/slides/slide5.xml" Id="Rf7f693fe39cb4ce2" /><Relationship Type="http://schemas.openxmlformats.org/officeDocument/2006/relationships/slide" Target="/ppt/slides/slide6.xml" Id="Rfa3b734d9bf94b21" /><Relationship Type="http://schemas.openxmlformats.org/officeDocument/2006/relationships/slide" Target="/ppt/slides/slide7.xml" Id="R64027cee96eb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7ada4a037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7732198c041de" /><Relationship Type="http://schemas.openxmlformats.org/officeDocument/2006/relationships/theme" Target="/ppt/slideMasters/theme/theme1.xml" Id="R9cd34cc304a8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7732198c0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c3390dbbc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f3edc6cd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5cfea2694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14b582901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f3a146ab6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28e970e30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2b446b04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SPORTSMAGASINET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42 298 536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53 558 172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