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9f9e7d089945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93318b82284de4"/>
  </p:sldMasterIdLst>
  <p:sldIdLst>
    <p:sldId xmlns:r="http://schemas.openxmlformats.org/officeDocument/2006/relationships" id="256" r:id="R6a8413bef2774950"/>
    <p:sldId xmlns:r="http://schemas.openxmlformats.org/officeDocument/2006/relationships" id="257" r:id="R47260382d78143f1"/>
    <p:sldId xmlns:r="http://schemas.openxmlformats.org/officeDocument/2006/relationships" id="258" r:id="R89d1d595edec4463"/>
    <p:sldId xmlns:r="http://schemas.openxmlformats.org/officeDocument/2006/relationships" id="259" r:id="R5e1205728fd842c2"/>
    <p:sldId xmlns:r="http://schemas.openxmlformats.org/officeDocument/2006/relationships" id="260" r:id="R9230178e9525493f"/>
    <p:sldId xmlns:r="http://schemas.openxmlformats.org/officeDocument/2006/relationships" id="261" r:id="R81465a179f154b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93318b82284de4" /><Relationship Type="http://schemas.openxmlformats.org/officeDocument/2006/relationships/slide" Target="/ppt/slides/slide1.xml" Id="R6a8413bef2774950" /><Relationship Type="http://schemas.openxmlformats.org/officeDocument/2006/relationships/slide" Target="/ppt/slides/slide2.xml" Id="R47260382d78143f1" /><Relationship Type="http://schemas.openxmlformats.org/officeDocument/2006/relationships/slide" Target="/ppt/slides/slide3.xml" Id="R89d1d595edec4463" /><Relationship Type="http://schemas.openxmlformats.org/officeDocument/2006/relationships/slide" Target="/ppt/slides/slide4.xml" Id="R5e1205728fd842c2" /><Relationship Type="http://schemas.openxmlformats.org/officeDocument/2006/relationships/slide" Target="/ppt/slides/slide5.xml" Id="R9230178e9525493f" /><Relationship Type="http://schemas.openxmlformats.org/officeDocument/2006/relationships/slide" Target="/ppt/slides/slide6.xml" Id="R81465a179f154b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ad966e22b74d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c08fab4d84588" /><Relationship Type="http://schemas.openxmlformats.org/officeDocument/2006/relationships/theme" Target="/ppt/slideMasters/theme/theme1.xml" Id="Rd1a3b50b5f4b46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8c08fab4d845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6467294c94a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309a07ecd4d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ef0f259014f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43dd3fdd249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b0af93d3c43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64ff5bf1945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SPORTSMAGASINET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976 335 120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