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346e9748fc46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f8ef357ab47e5"/>
  </p:sldMasterIdLst>
  <p:sldIdLst>
    <p:sldId xmlns:r="http://schemas.openxmlformats.org/officeDocument/2006/relationships" id="256" r:id="Rf72fb72eed5d44d2"/>
    <p:sldId xmlns:r="http://schemas.openxmlformats.org/officeDocument/2006/relationships" id="257" r:id="R7b1f3199664e40ee"/>
    <p:sldId xmlns:r="http://schemas.openxmlformats.org/officeDocument/2006/relationships" id="258" r:id="Rcbec1b6e3963495f"/>
    <p:sldId xmlns:r="http://schemas.openxmlformats.org/officeDocument/2006/relationships" id="259" r:id="Rfa9dbbfc60574f12"/>
    <p:sldId xmlns:r="http://schemas.openxmlformats.org/officeDocument/2006/relationships" id="260" r:id="R8e2daa47da4549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f8ef357ab47e5" /><Relationship Type="http://schemas.openxmlformats.org/officeDocument/2006/relationships/slide" Target="/ppt/slides/slide1.xml" Id="Rf72fb72eed5d44d2" /><Relationship Type="http://schemas.openxmlformats.org/officeDocument/2006/relationships/slide" Target="/ppt/slides/slide2.xml" Id="R7b1f3199664e40ee" /><Relationship Type="http://schemas.openxmlformats.org/officeDocument/2006/relationships/slide" Target="/ppt/slides/slide3.xml" Id="Rcbec1b6e3963495f" /><Relationship Type="http://schemas.openxmlformats.org/officeDocument/2006/relationships/slide" Target="/ppt/slides/slide4.xml" Id="Rfa9dbbfc60574f12" /><Relationship Type="http://schemas.openxmlformats.org/officeDocument/2006/relationships/slide" Target="/ppt/slides/slide5.xml" Id="R8e2daa47da4549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b7971a1bb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f017ae2a645be" /><Relationship Type="http://schemas.openxmlformats.org/officeDocument/2006/relationships/theme" Target="/ppt/slideMasters/theme/theme1.xml" Id="R099dbc22d2cd4e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3f017ae2a645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fbcaea2de46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f72ab0aed4e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911a360444f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79723491f40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380870d834a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KRUSESGATE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KRUSESGATE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