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d1c1f0db0142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f4b872e59e438d"/>
  </p:sldMasterIdLst>
  <p:sldIdLst>
    <p:sldId xmlns:r="http://schemas.openxmlformats.org/officeDocument/2006/relationships" id="256" r:id="R58b59bf7357d498a"/>
    <p:sldId xmlns:r="http://schemas.openxmlformats.org/officeDocument/2006/relationships" id="257" r:id="R2371f4b4388246fe"/>
    <p:sldId xmlns:r="http://schemas.openxmlformats.org/officeDocument/2006/relationships" id="258" r:id="R98a1469438534ddd"/>
    <p:sldId xmlns:r="http://schemas.openxmlformats.org/officeDocument/2006/relationships" id="259" r:id="Rfc8044f2026a4fce"/>
    <p:sldId xmlns:r="http://schemas.openxmlformats.org/officeDocument/2006/relationships" id="260" r:id="Raebb4c41e9024740"/>
    <p:sldId xmlns:r="http://schemas.openxmlformats.org/officeDocument/2006/relationships" id="261" r:id="R2a18bbe94fc14c49"/>
    <p:sldId xmlns:r="http://schemas.openxmlformats.org/officeDocument/2006/relationships" id="262" r:id="R5f619d8c9bff44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f4b872e59e438d" /><Relationship Type="http://schemas.openxmlformats.org/officeDocument/2006/relationships/slide" Target="/ppt/slides/slide1.xml" Id="R58b59bf7357d498a" /><Relationship Type="http://schemas.openxmlformats.org/officeDocument/2006/relationships/slide" Target="/ppt/slides/slide2.xml" Id="R2371f4b4388246fe" /><Relationship Type="http://schemas.openxmlformats.org/officeDocument/2006/relationships/slide" Target="/ppt/slides/slide3.xml" Id="R98a1469438534ddd" /><Relationship Type="http://schemas.openxmlformats.org/officeDocument/2006/relationships/slide" Target="/ppt/slides/slide4.xml" Id="Rfc8044f2026a4fce" /><Relationship Type="http://schemas.openxmlformats.org/officeDocument/2006/relationships/slide" Target="/ppt/slides/slide5.xml" Id="Raebb4c41e9024740" /><Relationship Type="http://schemas.openxmlformats.org/officeDocument/2006/relationships/slide" Target="/ppt/slides/slide6.xml" Id="R2a18bbe94fc14c49" /><Relationship Type="http://schemas.openxmlformats.org/officeDocument/2006/relationships/slide" Target="/ppt/slides/slide7.xml" Id="R5f619d8c9bff44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607b5cd74a44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b769b6acb4b69" /><Relationship Type="http://schemas.openxmlformats.org/officeDocument/2006/relationships/theme" Target="/ppt/slideMasters/theme/theme1.xml" Id="R7d1fed6737474a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9b769b6acb4b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6c35e21e6c42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d8f4b98aa45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af76fb3d643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d0c2850414c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c5b4c356d4d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9de1eb0d34e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d56763a2a546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SAMLER-BØRSEN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SAMLER-BØRSEN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6 047 397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−118 880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−151 694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262 959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1 343 147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SOLBAKKEN HANS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42 11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976 266 439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SAMLER-BØRSEN AS</a:t>
            </a:r>
          </a:p>
        </p:txBody>
      </p:sp>
    </p:spTree>
  </p:cSld>
  <p:clrMapOvr>
    <a:masterClrMapping xmlns:a="http://schemas.openxmlformats.org/drawingml/2006/main"/>
  </p:clrMapOvr>
</p:sld>
</file>