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80602bc746b49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1b634fb72a4eb3"/>
  </p:sldMasterIdLst>
  <p:sldIdLst>
    <p:sldId xmlns:r="http://schemas.openxmlformats.org/officeDocument/2006/relationships" id="256" r:id="Ra0b7f501545342a0"/>
    <p:sldId xmlns:r="http://schemas.openxmlformats.org/officeDocument/2006/relationships" id="257" r:id="Rcbc4bc9edb9247f5"/>
    <p:sldId xmlns:r="http://schemas.openxmlformats.org/officeDocument/2006/relationships" id="258" r:id="Rddcb8d566e9b4f09"/>
    <p:sldId xmlns:r="http://schemas.openxmlformats.org/officeDocument/2006/relationships" id="259" r:id="Ra18a6c8a25bd479e"/>
    <p:sldId xmlns:r="http://schemas.openxmlformats.org/officeDocument/2006/relationships" id="260" r:id="Rf9fb53ee065e4766"/>
    <p:sldId xmlns:r="http://schemas.openxmlformats.org/officeDocument/2006/relationships" id="261" r:id="R5a858092a0164ea9"/>
    <p:sldId xmlns:r="http://schemas.openxmlformats.org/officeDocument/2006/relationships" id="262" r:id="Rd86e196c5fdd4a1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1b634fb72a4eb3" /><Relationship Type="http://schemas.openxmlformats.org/officeDocument/2006/relationships/slide" Target="/ppt/slides/slide1.xml" Id="Ra0b7f501545342a0" /><Relationship Type="http://schemas.openxmlformats.org/officeDocument/2006/relationships/slide" Target="/ppt/slides/slide2.xml" Id="Rcbc4bc9edb9247f5" /><Relationship Type="http://schemas.openxmlformats.org/officeDocument/2006/relationships/slide" Target="/ppt/slides/slide3.xml" Id="Rddcb8d566e9b4f09" /><Relationship Type="http://schemas.openxmlformats.org/officeDocument/2006/relationships/slide" Target="/ppt/slides/slide4.xml" Id="Ra18a6c8a25bd479e" /><Relationship Type="http://schemas.openxmlformats.org/officeDocument/2006/relationships/slide" Target="/ppt/slides/slide5.xml" Id="Rf9fb53ee065e4766" /><Relationship Type="http://schemas.openxmlformats.org/officeDocument/2006/relationships/slide" Target="/ppt/slides/slide6.xml" Id="R5a858092a0164ea9" /><Relationship Type="http://schemas.openxmlformats.org/officeDocument/2006/relationships/slide" Target="/ppt/slides/slide7.xml" Id="Rd86e196c5fdd4a1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45c5c2886343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341634731e4866" /><Relationship Type="http://schemas.openxmlformats.org/officeDocument/2006/relationships/theme" Target="/ppt/slideMasters/theme/theme1.xml" Id="R843c7c5df178459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341634731e48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62cd55c1a543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505b9dd37b4a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750c31859c49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506450723a4a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ac1498770f4a3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e61d755b62403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c44c65d43d42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BRØDRENE HELLAND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HELLAND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BRØDRENE HELLAND AS ble etablert [år] og holder til i Tau.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HELLAND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HELLAND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HELLAND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59 132 348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7 331 318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6 047 072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4 005 998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27 186 444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HELLAND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BRØDRENE HELLAND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HELLAND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Breivikvegen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4120 Tau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sih@br-helland.no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976 257 952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HELLAND AS</a:t>
            </a:r>
          </a:p>
        </p:txBody>
      </p:sp>
    </p:spTree>
  </p:cSld>
  <p:clrMapOvr>
    <a:masterClrMapping xmlns:a="http://schemas.openxmlformats.org/drawingml/2006/main"/>
  </p:clrMapOvr>
</p:sld>
</file>