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4342e0509c4c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792a8703404494"/>
  </p:sldMasterIdLst>
  <p:sldIdLst>
    <p:sldId xmlns:r="http://schemas.openxmlformats.org/officeDocument/2006/relationships" id="256" r:id="R1610fc196f9c4b1a"/>
    <p:sldId xmlns:r="http://schemas.openxmlformats.org/officeDocument/2006/relationships" id="257" r:id="R05456fdd57104303"/>
    <p:sldId xmlns:r="http://schemas.openxmlformats.org/officeDocument/2006/relationships" id="258" r:id="Rfdaed685825d441c"/>
    <p:sldId xmlns:r="http://schemas.openxmlformats.org/officeDocument/2006/relationships" id="259" r:id="Rb43293a18a8d4bb4"/>
    <p:sldId xmlns:r="http://schemas.openxmlformats.org/officeDocument/2006/relationships" id="260" r:id="R42c19211e61b4ff2"/>
    <p:sldId xmlns:r="http://schemas.openxmlformats.org/officeDocument/2006/relationships" id="261" r:id="R406ae9b25cbc4454"/>
    <p:sldId xmlns:r="http://schemas.openxmlformats.org/officeDocument/2006/relationships" id="262" r:id="R7b2ff97eb1104a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792a8703404494" /><Relationship Type="http://schemas.openxmlformats.org/officeDocument/2006/relationships/slide" Target="/ppt/slides/slide1.xml" Id="R1610fc196f9c4b1a" /><Relationship Type="http://schemas.openxmlformats.org/officeDocument/2006/relationships/slide" Target="/ppt/slides/slide2.xml" Id="R05456fdd57104303" /><Relationship Type="http://schemas.openxmlformats.org/officeDocument/2006/relationships/slide" Target="/ppt/slides/slide3.xml" Id="Rfdaed685825d441c" /><Relationship Type="http://schemas.openxmlformats.org/officeDocument/2006/relationships/slide" Target="/ppt/slides/slide4.xml" Id="Rb43293a18a8d4bb4" /><Relationship Type="http://schemas.openxmlformats.org/officeDocument/2006/relationships/slide" Target="/ppt/slides/slide5.xml" Id="R42c19211e61b4ff2" /><Relationship Type="http://schemas.openxmlformats.org/officeDocument/2006/relationships/slide" Target="/ppt/slides/slide6.xml" Id="R406ae9b25cbc4454" /><Relationship Type="http://schemas.openxmlformats.org/officeDocument/2006/relationships/slide" Target="/ppt/slides/slide7.xml" Id="R7b2ff97eb1104a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433c2e783e4b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d0119d5f7486f" /><Relationship Type="http://schemas.openxmlformats.org/officeDocument/2006/relationships/theme" Target="/ppt/slideMasters/theme/theme1.xml" Id="R815f8b1036bb43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ad0119d5f748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e1cc5837944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93b61345247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bf901824f46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656eb73484c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d232886eb46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c6005d2494b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0effdd12042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HAUK SVEINSSON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 SVEINSSON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189 327 784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3 177 309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1 696 364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2 447 698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48 727 039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 SVEINSSON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Rødmyrjordet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50 54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post@hauk.no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976 252 713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 SVEINSSON AS</a:t>
            </a:r>
          </a:p>
        </p:txBody>
      </p:sp>
    </p:spTree>
  </p:cSld>
  <p:clrMapOvr>
    <a:masterClrMapping xmlns:a="http://schemas.openxmlformats.org/drawingml/2006/main"/>
  </p:clrMapOvr>
</p:sld>
</file>