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f3da26c6ce4b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67399201234151"/>
  </p:sldMasterIdLst>
  <p:sldIdLst>
    <p:sldId xmlns:r="http://schemas.openxmlformats.org/officeDocument/2006/relationships" id="256" r:id="Rc2ff6c99e44b431f"/>
    <p:sldId xmlns:r="http://schemas.openxmlformats.org/officeDocument/2006/relationships" id="257" r:id="R2b52c50e7c694392"/>
    <p:sldId xmlns:r="http://schemas.openxmlformats.org/officeDocument/2006/relationships" id="258" r:id="R63d47d7e96494133"/>
    <p:sldId xmlns:r="http://schemas.openxmlformats.org/officeDocument/2006/relationships" id="259" r:id="R17b87f9de32a424b"/>
    <p:sldId xmlns:r="http://schemas.openxmlformats.org/officeDocument/2006/relationships" id="260" r:id="R764ad816ba7641a2"/>
    <p:sldId xmlns:r="http://schemas.openxmlformats.org/officeDocument/2006/relationships" id="261" r:id="Re15b1242a09a4612"/>
    <p:sldId xmlns:r="http://schemas.openxmlformats.org/officeDocument/2006/relationships" id="262" r:id="R5445416cc4a946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67399201234151" /><Relationship Type="http://schemas.openxmlformats.org/officeDocument/2006/relationships/slide" Target="/ppt/slides/slide1.xml" Id="Rc2ff6c99e44b431f" /><Relationship Type="http://schemas.openxmlformats.org/officeDocument/2006/relationships/slide" Target="/ppt/slides/slide2.xml" Id="R2b52c50e7c694392" /><Relationship Type="http://schemas.openxmlformats.org/officeDocument/2006/relationships/slide" Target="/ppt/slides/slide3.xml" Id="R63d47d7e96494133" /><Relationship Type="http://schemas.openxmlformats.org/officeDocument/2006/relationships/slide" Target="/ppt/slides/slide4.xml" Id="R17b87f9de32a424b" /><Relationship Type="http://schemas.openxmlformats.org/officeDocument/2006/relationships/slide" Target="/ppt/slides/slide5.xml" Id="R764ad816ba7641a2" /><Relationship Type="http://schemas.openxmlformats.org/officeDocument/2006/relationships/slide" Target="/ppt/slides/slide6.xml" Id="Re15b1242a09a4612" /><Relationship Type="http://schemas.openxmlformats.org/officeDocument/2006/relationships/slide" Target="/ppt/slides/slide7.xml" Id="R5445416cc4a946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e53d14e98f4b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5c46c17bd04472" /><Relationship Type="http://schemas.openxmlformats.org/officeDocument/2006/relationships/theme" Target="/ppt/slideMasters/theme/theme1.xml" Id="Rcc3579ee639542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5c46c17bd044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cf66aae0c47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5cb3bede54d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f4bc15d444d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6039c55d94e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901f8d7bf348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ba53aa7ce48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0894653d84b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INDUSTRI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INDUSTRI AS ble etablert [år] og holder til i Uggdal.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8 183 376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−70 296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6 555 731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9 707 006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KOMMUNE  –  67,1 %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ALSAKER FJORDBRUK AS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KALI AS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SKOGEIGARLAG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ØKLAND GUNNAR  –  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BESSESEN KNUT ARNE  –  1,3 %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Hollekjevegen 153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5685 Uggdal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16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postmaster@tias.no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www.tias.no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976 216 598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INDUSTRI AS</a:t>
            </a:r>
          </a:p>
        </p:txBody>
      </p:sp>
    </p:spTree>
  </p:cSld>
  <p:clrMapOvr>
    <a:masterClrMapping xmlns:a="http://schemas.openxmlformats.org/drawingml/2006/main"/>
  </p:clrMapOvr>
</p:sld>
</file>