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7409a0530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64698d535474b"/>
  </p:sldMasterIdLst>
  <p:sldIdLst>
    <p:sldId xmlns:r="http://schemas.openxmlformats.org/officeDocument/2006/relationships" id="256" r:id="R29f545f1104d4c91"/>
    <p:sldId xmlns:r="http://schemas.openxmlformats.org/officeDocument/2006/relationships" id="257" r:id="Rce88413906d04838"/>
    <p:sldId xmlns:r="http://schemas.openxmlformats.org/officeDocument/2006/relationships" id="258" r:id="R8f0ef8d970ea478b"/>
    <p:sldId xmlns:r="http://schemas.openxmlformats.org/officeDocument/2006/relationships" id="259" r:id="Rdb4621b1bffd413c"/>
    <p:sldId xmlns:r="http://schemas.openxmlformats.org/officeDocument/2006/relationships" id="260" r:id="R2f7fa0e10219460b"/>
    <p:sldId xmlns:r="http://schemas.openxmlformats.org/officeDocument/2006/relationships" id="261" r:id="Rcbc1543c85df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64698d535474b" /><Relationship Type="http://schemas.openxmlformats.org/officeDocument/2006/relationships/slide" Target="/ppt/slides/slide1.xml" Id="R29f545f1104d4c91" /><Relationship Type="http://schemas.openxmlformats.org/officeDocument/2006/relationships/slide" Target="/ppt/slides/slide2.xml" Id="Rce88413906d04838" /><Relationship Type="http://schemas.openxmlformats.org/officeDocument/2006/relationships/slide" Target="/ppt/slides/slide3.xml" Id="R8f0ef8d970ea478b" /><Relationship Type="http://schemas.openxmlformats.org/officeDocument/2006/relationships/slide" Target="/ppt/slides/slide4.xml" Id="Rdb4621b1bffd413c" /><Relationship Type="http://schemas.openxmlformats.org/officeDocument/2006/relationships/slide" Target="/ppt/slides/slide5.xml" Id="R2f7fa0e10219460b" /><Relationship Type="http://schemas.openxmlformats.org/officeDocument/2006/relationships/slide" Target="/ppt/slides/slide6.xml" Id="Rcbc1543c85df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7855f1cf7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e141d3d9d4a20" /><Relationship Type="http://schemas.openxmlformats.org/officeDocument/2006/relationships/theme" Target="/ppt/slideMasters/theme/theme1.xml" Id="R4caffe86b2aa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e141d3d9d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863e34a1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14fd7739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f52f17af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f394daa3e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2ecad5382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75977fdb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