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ab295ce554d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626b55c404421e"/>
  </p:sldMasterIdLst>
  <p:sldIdLst>
    <p:sldId xmlns:r="http://schemas.openxmlformats.org/officeDocument/2006/relationships" id="256" r:id="R6cdc1db8f12740f9"/>
    <p:sldId xmlns:r="http://schemas.openxmlformats.org/officeDocument/2006/relationships" id="257" r:id="R2fe581b7e85b4105"/>
    <p:sldId xmlns:r="http://schemas.openxmlformats.org/officeDocument/2006/relationships" id="258" r:id="Ra8880538e0fc4839"/>
    <p:sldId xmlns:r="http://schemas.openxmlformats.org/officeDocument/2006/relationships" id="259" r:id="R1cb76e2d745c4c85"/>
    <p:sldId xmlns:r="http://schemas.openxmlformats.org/officeDocument/2006/relationships" id="260" r:id="R82af6905d26b42f4"/>
    <p:sldId xmlns:r="http://schemas.openxmlformats.org/officeDocument/2006/relationships" id="261" r:id="R00c86c6f683f4c21"/>
    <p:sldId xmlns:r="http://schemas.openxmlformats.org/officeDocument/2006/relationships" id="262" r:id="R281334159620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26b55c404421e" /><Relationship Type="http://schemas.openxmlformats.org/officeDocument/2006/relationships/slide" Target="/ppt/slides/slide1.xml" Id="R6cdc1db8f12740f9" /><Relationship Type="http://schemas.openxmlformats.org/officeDocument/2006/relationships/slide" Target="/ppt/slides/slide2.xml" Id="R2fe581b7e85b4105" /><Relationship Type="http://schemas.openxmlformats.org/officeDocument/2006/relationships/slide" Target="/ppt/slides/slide3.xml" Id="Ra8880538e0fc4839" /><Relationship Type="http://schemas.openxmlformats.org/officeDocument/2006/relationships/slide" Target="/ppt/slides/slide4.xml" Id="R1cb76e2d745c4c85" /><Relationship Type="http://schemas.openxmlformats.org/officeDocument/2006/relationships/slide" Target="/ppt/slides/slide5.xml" Id="R82af6905d26b42f4" /><Relationship Type="http://schemas.openxmlformats.org/officeDocument/2006/relationships/slide" Target="/ppt/slides/slide6.xml" Id="R00c86c6f683f4c21" /><Relationship Type="http://schemas.openxmlformats.org/officeDocument/2006/relationships/slide" Target="/ppt/slides/slide7.xml" Id="R281334159620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5da8021a04e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07f373759487a" /><Relationship Type="http://schemas.openxmlformats.org/officeDocument/2006/relationships/theme" Target="/ppt/slideMasters/theme/theme1.xml" Id="R19258ed6db24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07f373759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f885a85d842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eac06bf6a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5dddb892a40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46bd0f4fe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7ab937d1e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328cc9e15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b2b7b844d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MASKIN AS ble etablert [år] og holder til i Skogsvåg.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14 215 517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−1 589 838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−2 362 193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−2 682 558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3 663 338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SANGTUN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5382 Skogsvåg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73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976 196 597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