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c9f075f93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4a374f5c74581"/>
  </p:sldMasterIdLst>
  <p:sldIdLst>
    <p:sldId xmlns:r="http://schemas.openxmlformats.org/officeDocument/2006/relationships" id="256" r:id="R3cd577fad31d4232"/>
    <p:sldId xmlns:r="http://schemas.openxmlformats.org/officeDocument/2006/relationships" id="257" r:id="Rb50856061e8d4312"/>
    <p:sldId xmlns:r="http://schemas.openxmlformats.org/officeDocument/2006/relationships" id="258" r:id="Rf2561e998b1c41d0"/>
    <p:sldId xmlns:r="http://schemas.openxmlformats.org/officeDocument/2006/relationships" id="259" r:id="R990205d0f4b84d8f"/>
    <p:sldId xmlns:r="http://schemas.openxmlformats.org/officeDocument/2006/relationships" id="260" r:id="R45e34ca7697f49a4"/>
    <p:sldId xmlns:r="http://schemas.openxmlformats.org/officeDocument/2006/relationships" id="261" r:id="Rd41613b90ad841ac"/>
    <p:sldId xmlns:r="http://schemas.openxmlformats.org/officeDocument/2006/relationships" id="262" r:id="R7556d9fce7e0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4a374f5c74581" /><Relationship Type="http://schemas.openxmlformats.org/officeDocument/2006/relationships/slide" Target="/ppt/slides/slide1.xml" Id="R3cd577fad31d4232" /><Relationship Type="http://schemas.openxmlformats.org/officeDocument/2006/relationships/slide" Target="/ppt/slides/slide2.xml" Id="Rb50856061e8d4312" /><Relationship Type="http://schemas.openxmlformats.org/officeDocument/2006/relationships/slide" Target="/ppt/slides/slide3.xml" Id="Rf2561e998b1c41d0" /><Relationship Type="http://schemas.openxmlformats.org/officeDocument/2006/relationships/slide" Target="/ppt/slides/slide4.xml" Id="R990205d0f4b84d8f" /><Relationship Type="http://schemas.openxmlformats.org/officeDocument/2006/relationships/slide" Target="/ppt/slides/slide5.xml" Id="R45e34ca7697f49a4" /><Relationship Type="http://schemas.openxmlformats.org/officeDocument/2006/relationships/slide" Target="/ppt/slides/slide6.xml" Id="Rd41613b90ad841ac" /><Relationship Type="http://schemas.openxmlformats.org/officeDocument/2006/relationships/slide" Target="/ppt/slides/slide7.xml" Id="R7556d9fce7e0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87c86c0e6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8f68f67f04cff" /><Relationship Type="http://schemas.openxmlformats.org/officeDocument/2006/relationships/theme" Target="/ppt/slideMasters/theme/theme1.xml" Id="R476f84496e42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8f68f67f0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d8b559d1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0d4e25468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9bf28e61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9d2b1975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f21eab94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4ca41ad6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4f97fcb3b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