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b33cfa574e4e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de377da8f04a50"/>
  </p:sldMasterIdLst>
  <p:sldIdLst>
    <p:sldId xmlns:r="http://schemas.openxmlformats.org/officeDocument/2006/relationships" id="256" r:id="R5954e2f3acf74954"/>
    <p:sldId xmlns:r="http://schemas.openxmlformats.org/officeDocument/2006/relationships" id="257" r:id="Rc24ace748f5247f1"/>
    <p:sldId xmlns:r="http://schemas.openxmlformats.org/officeDocument/2006/relationships" id="258" r:id="R6a2b9abe07974909"/>
    <p:sldId xmlns:r="http://schemas.openxmlformats.org/officeDocument/2006/relationships" id="259" r:id="R9f7e7141f608465b"/>
    <p:sldId xmlns:r="http://schemas.openxmlformats.org/officeDocument/2006/relationships" id="260" r:id="R983c02ba52a143d9"/>
    <p:sldId xmlns:r="http://schemas.openxmlformats.org/officeDocument/2006/relationships" id="261" r:id="R860d0cf05b6b41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de377da8f04a50" /><Relationship Type="http://schemas.openxmlformats.org/officeDocument/2006/relationships/slide" Target="/ppt/slides/slide1.xml" Id="R5954e2f3acf74954" /><Relationship Type="http://schemas.openxmlformats.org/officeDocument/2006/relationships/slide" Target="/ppt/slides/slide2.xml" Id="Rc24ace748f5247f1" /><Relationship Type="http://schemas.openxmlformats.org/officeDocument/2006/relationships/slide" Target="/ppt/slides/slide3.xml" Id="R6a2b9abe07974909" /><Relationship Type="http://schemas.openxmlformats.org/officeDocument/2006/relationships/slide" Target="/ppt/slides/slide4.xml" Id="R9f7e7141f608465b" /><Relationship Type="http://schemas.openxmlformats.org/officeDocument/2006/relationships/slide" Target="/ppt/slides/slide5.xml" Id="R983c02ba52a143d9" /><Relationship Type="http://schemas.openxmlformats.org/officeDocument/2006/relationships/slide" Target="/ppt/slides/slide6.xml" Id="R860d0cf05b6b41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d5c8567d6349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bab1f778a4347" /><Relationship Type="http://schemas.openxmlformats.org/officeDocument/2006/relationships/theme" Target="/ppt/slideMasters/theme/theme1.xml" Id="R36b05af731bb4f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9bab1f778a43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f4a19f37443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c999689b142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1a97ab2c141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d7b1a1bb044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2b67c17b844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e8bf2dde744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Øyjordsveien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13 46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976 162 005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