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e8c615ba0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a51b3e4884d0d"/>
  </p:sldMasterIdLst>
  <p:sldIdLst>
    <p:sldId xmlns:r="http://schemas.openxmlformats.org/officeDocument/2006/relationships" id="256" r:id="Rdebd9c61fc5b43f1"/>
    <p:sldId xmlns:r="http://schemas.openxmlformats.org/officeDocument/2006/relationships" id="257" r:id="R8d38b88a13d3458b"/>
    <p:sldId xmlns:r="http://schemas.openxmlformats.org/officeDocument/2006/relationships" id="258" r:id="R33a5e293fb09451f"/>
    <p:sldId xmlns:r="http://schemas.openxmlformats.org/officeDocument/2006/relationships" id="259" r:id="Rb2a1a90035374293"/>
    <p:sldId xmlns:r="http://schemas.openxmlformats.org/officeDocument/2006/relationships" id="260" r:id="Rdda0512fc8e049cf"/>
    <p:sldId xmlns:r="http://schemas.openxmlformats.org/officeDocument/2006/relationships" id="261" r:id="R2fcacca8ef4c4a32"/>
    <p:sldId xmlns:r="http://schemas.openxmlformats.org/officeDocument/2006/relationships" id="262" r:id="R841401561f2248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a51b3e4884d0d" /><Relationship Type="http://schemas.openxmlformats.org/officeDocument/2006/relationships/slide" Target="/ppt/slides/slide1.xml" Id="Rdebd9c61fc5b43f1" /><Relationship Type="http://schemas.openxmlformats.org/officeDocument/2006/relationships/slide" Target="/ppt/slides/slide2.xml" Id="R8d38b88a13d3458b" /><Relationship Type="http://schemas.openxmlformats.org/officeDocument/2006/relationships/slide" Target="/ppt/slides/slide3.xml" Id="R33a5e293fb09451f" /><Relationship Type="http://schemas.openxmlformats.org/officeDocument/2006/relationships/slide" Target="/ppt/slides/slide4.xml" Id="Rb2a1a90035374293" /><Relationship Type="http://schemas.openxmlformats.org/officeDocument/2006/relationships/slide" Target="/ppt/slides/slide5.xml" Id="Rdda0512fc8e049cf" /><Relationship Type="http://schemas.openxmlformats.org/officeDocument/2006/relationships/slide" Target="/ppt/slides/slide6.xml" Id="R2fcacca8ef4c4a32" /><Relationship Type="http://schemas.openxmlformats.org/officeDocument/2006/relationships/slide" Target="/ppt/slides/slide7.xml" Id="R841401561f2248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66b036fe6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9a0ffb25a4406" /><Relationship Type="http://schemas.openxmlformats.org/officeDocument/2006/relationships/theme" Target="/ppt/slideMasters/theme/theme1.xml" Id="R827093911eeb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29a0ffb25a44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3a36aef494e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f7f0b8799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3b3dc59324d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45a5deb89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45e4332a24f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2cb4ea445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1cd3b6fb3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SVENDSEN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ENTREPRENØR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193 903 867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11 457 527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10 913 428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95 453 305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128 911 261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Einegjerdet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www.gsas.no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976 160 835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SVENDSEN ENTREPRENØR AS</a:t>
            </a:r>
          </a:p>
        </p:txBody>
      </p:sp>
    </p:spTree>
  </p:cSld>
  <p:clrMapOvr>
    <a:masterClrMapping xmlns:a="http://schemas.openxmlformats.org/drawingml/2006/main"/>
  </p:clrMapOvr>
</p:sld>
</file>