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5dd5799e0a4f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a08c1ae1d94abf"/>
  </p:sldMasterIdLst>
  <p:sldIdLst>
    <p:sldId xmlns:r="http://schemas.openxmlformats.org/officeDocument/2006/relationships" id="256" r:id="R396dd74c8c7d4bba"/>
    <p:sldId xmlns:r="http://schemas.openxmlformats.org/officeDocument/2006/relationships" id="257" r:id="Rfa87a4c5db48432d"/>
    <p:sldId xmlns:r="http://schemas.openxmlformats.org/officeDocument/2006/relationships" id="258" r:id="R442e4341fb124f82"/>
    <p:sldId xmlns:r="http://schemas.openxmlformats.org/officeDocument/2006/relationships" id="259" r:id="Rfd7e15eb8987435e"/>
    <p:sldId xmlns:r="http://schemas.openxmlformats.org/officeDocument/2006/relationships" id="260" r:id="R6cd33e4d8bad41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08c1ae1d94abf" /><Relationship Type="http://schemas.openxmlformats.org/officeDocument/2006/relationships/slide" Target="/ppt/slides/slide1.xml" Id="R396dd74c8c7d4bba" /><Relationship Type="http://schemas.openxmlformats.org/officeDocument/2006/relationships/slide" Target="/ppt/slides/slide2.xml" Id="Rfa87a4c5db48432d" /><Relationship Type="http://schemas.openxmlformats.org/officeDocument/2006/relationships/slide" Target="/ppt/slides/slide3.xml" Id="R442e4341fb124f82" /><Relationship Type="http://schemas.openxmlformats.org/officeDocument/2006/relationships/slide" Target="/ppt/slides/slide4.xml" Id="Rfd7e15eb8987435e" /><Relationship Type="http://schemas.openxmlformats.org/officeDocument/2006/relationships/slide" Target="/ppt/slides/slide5.xml" Id="R6cd33e4d8bad41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12b4e596541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dcbad8b6e45a5" /><Relationship Type="http://schemas.openxmlformats.org/officeDocument/2006/relationships/theme" Target="/ppt/slideMasters/theme/theme1.xml" Id="Rf34381b7425f4b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1dcbad8b6e45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acce7855641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2cbca39ed4e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168e26ec040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fb3d9becf48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8634f9d7947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NEDSTRAND BYGDEUNGDOMSLAG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NEDSTRAND BYGDEUNGDOMSLAG ble etablert [år] og holder til i Nedstrand.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Bygdehuset Hinderåvåg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5560 Nedstrand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976 120 140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