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8be4a51cb45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96f7adbd024107"/>
  </p:sldMasterIdLst>
  <p:sldIdLst>
    <p:sldId xmlns:r="http://schemas.openxmlformats.org/officeDocument/2006/relationships" id="256" r:id="Ra39fe6d178a643f7"/>
    <p:sldId xmlns:r="http://schemas.openxmlformats.org/officeDocument/2006/relationships" id="257" r:id="Rb16bff8dd0f74e17"/>
    <p:sldId xmlns:r="http://schemas.openxmlformats.org/officeDocument/2006/relationships" id="258" r:id="R0f580a240b5c4854"/>
    <p:sldId xmlns:r="http://schemas.openxmlformats.org/officeDocument/2006/relationships" id="259" r:id="Rd12b41de39734429"/>
    <p:sldId xmlns:r="http://schemas.openxmlformats.org/officeDocument/2006/relationships" id="260" r:id="R531fe7c4f4234ce7"/>
    <p:sldId xmlns:r="http://schemas.openxmlformats.org/officeDocument/2006/relationships" id="261" r:id="R73ae68b483ce47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6f7adbd024107" /><Relationship Type="http://schemas.openxmlformats.org/officeDocument/2006/relationships/slide" Target="/ppt/slides/slide1.xml" Id="Ra39fe6d178a643f7" /><Relationship Type="http://schemas.openxmlformats.org/officeDocument/2006/relationships/slide" Target="/ppt/slides/slide2.xml" Id="Rb16bff8dd0f74e17" /><Relationship Type="http://schemas.openxmlformats.org/officeDocument/2006/relationships/slide" Target="/ppt/slides/slide3.xml" Id="R0f580a240b5c4854" /><Relationship Type="http://schemas.openxmlformats.org/officeDocument/2006/relationships/slide" Target="/ppt/slides/slide4.xml" Id="Rd12b41de39734429" /><Relationship Type="http://schemas.openxmlformats.org/officeDocument/2006/relationships/slide" Target="/ppt/slides/slide5.xml" Id="R531fe7c4f4234ce7" /><Relationship Type="http://schemas.openxmlformats.org/officeDocument/2006/relationships/slide" Target="/ppt/slides/slide6.xml" Id="R73ae68b483ce47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0086545d245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408f9fdea4176" /><Relationship Type="http://schemas.openxmlformats.org/officeDocument/2006/relationships/theme" Target="/ppt/slideMasters/theme/theme1.xml" Id="R3c4df269850049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a408f9fdea41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8e5fc748b42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d31130be240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4b331b65a46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615f403f8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49193951745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3fbf4c64f4b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NEDSTRAND BYGDEUNGDOMSLAG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Bygdehuset Hinderåvåg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5560 Nedstrand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976 120 140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