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89052e4268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6a3cc1cb84ad0"/>
  </p:sldMasterIdLst>
  <p:sldIdLst>
    <p:sldId xmlns:r="http://schemas.openxmlformats.org/officeDocument/2006/relationships" id="256" r:id="R32027e5620d54634"/>
    <p:sldId xmlns:r="http://schemas.openxmlformats.org/officeDocument/2006/relationships" id="257" r:id="R5f478b07e2704c39"/>
    <p:sldId xmlns:r="http://schemas.openxmlformats.org/officeDocument/2006/relationships" id="258" r:id="Rf27a7566aba840de"/>
    <p:sldId xmlns:r="http://schemas.openxmlformats.org/officeDocument/2006/relationships" id="259" r:id="R3740fd6f5bf34af3"/>
    <p:sldId xmlns:r="http://schemas.openxmlformats.org/officeDocument/2006/relationships" id="260" r:id="R630ded82af1546e6"/>
    <p:sldId xmlns:r="http://schemas.openxmlformats.org/officeDocument/2006/relationships" id="261" r:id="Rccf3883b0449436b"/>
    <p:sldId xmlns:r="http://schemas.openxmlformats.org/officeDocument/2006/relationships" id="262" r:id="R2a39e08b6be1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6a3cc1cb84ad0" /><Relationship Type="http://schemas.openxmlformats.org/officeDocument/2006/relationships/slide" Target="/ppt/slides/slide1.xml" Id="R32027e5620d54634" /><Relationship Type="http://schemas.openxmlformats.org/officeDocument/2006/relationships/slide" Target="/ppt/slides/slide2.xml" Id="R5f478b07e2704c39" /><Relationship Type="http://schemas.openxmlformats.org/officeDocument/2006/relationships/slide" Target="/ppt/slides/slide3.xml" Id="Rf27a7566aba840de" /><Relationship Type="http://schemas.openxmlformats.org/officeDocument/2006/relationships/slide" Target="/ppt/slides/slide4.xml" Id="R3740fd6f5bf34af3" /><Relationship Type="http://schemas.openxmlformats.org/officeDocument/2006/relationships/slide" Target="/ppt/slides/slide5.xml" Id="R630ded82af1546e6" /><Relationship Type="http://schemas.openxmlformats.org/officeDocument/2006/relationships/slide" Target="/ppt/slides/slide6.xml" Id="Rccf3883b0449436b" /><Relationship Type="http://schemas.openxmlformats.org/officeDocument/2006/relationships/slide" Target="/ppt/slides/slide7.xml" Id="R2a39e08b6be1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5ebdc3c6248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aaa7cff9e478a" /><Relationship Type="http://schemas.openxmlformats.org/officeDocument/2006/relationships/theme" Target="/ppt/slideMasters/theme/theme1.xml" Id="R634f7fcebe3c48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faaa7cff9e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36f982534b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e99d30d3a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702285f349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0644a03e3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a4228ff7c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c80825c749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0f1df16a4f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