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69e69bbaa3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30f83e8d6b46b8"/>
  </p:sldMasterIdLst>
  <p:sldIdLst>
    <p:sldId xmlns:r="http://schemas.openxmlformats.org/officeDocument/2006/relationships" id="256" r:id="R81fe5002e5184823"/>
    <p:sldId xmlns:r="http://schemas.openxmlformats.org/officeDocument/2006/relationships" id="257" r:id="R3da692cd57f74c38"/>
    <p:sldId xmlns:r="http://schemas.openxmlformats.org/officeDocument/2006/relationships" id="258" r:id="R5f55a7b8225247d9"/>
    <p:sldId xmlns:r="http://schemas.openxmlformats.org/officeDocument/2006/relationships" id="259" r:id="R79a71868aa7f4cb0"/>
    <p:sldId xmlns:r="http://schemas.openxmlformats.org/officeDocument/2006/relationships" id="260" r:id="R2610181629434f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0f83e8d6b46b8" /><Relationship Type="http://schemas.openxmlformats.org/officeDocument/2006/relationships/slide" Target="/ppt/slides/slide1.xml" Id="R81fe5002e5184823" /><Relationship Type="http://schemas.openxmlformats.org/officeDocument/2006/relationships/slide" Target="/ppt/slides/slide2.xml" Id="R3da692cd57f74c38" /><Relationship Type="http://schemas.openxmlformats.org/officeDocument/2006/relationships/slide" Target="/ppt/slides/slide3.xml" Id="R5f55a7b8225247d9" /><Relationship Type="http://schemas.openxmlformats.org/officeDocument/2006/relationships/slide" Target="/ppt/slides/slide4.xml" Id="R79a71868aa7f4cb0" /><Relationship Type="http://schemas.openxmlformats.org/officeDocument/2006/relationships/slide" Target="/ppt/slides/slide5.xml" Id="R2610181629434f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5add411c4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e515e5a134bd9" /><Relationship Type="http://schemas.openxmlformats.org/officeDocument/2006/relationships/theme" Target="/ppt/slideMasters/theme/theme1.xml" Id="Rf1933bc1e99744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e515e5a13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48138f2ef4b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97967c34c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3186ed41d4b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026072c4841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5042e008b43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&amp; FERAGEN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&amp; FERAGEN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976 078 713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