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5aff61d5d44d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81077f251d419e"/>
  </p:sldMasterIdLst>
  <p:sldIdLst>
    <p:sldId xmlns:r="http://schemas.openxmlformats.org/officeDocument/2006/relationships" id="256" r:id="R4ec906cb2c984a37"/>
    <p:sldId xmlns:r="http://schemas.openxmlformats.org/officeDocument/2006/relationships" id="257" r:id="Re79ca37f24e04d3f"/>
    <p:sldId xmlns:r="http://schemas.openxmlformats.org/officeDocument/2006/relationships" id="258" r:id="R52312747ea4d4146"/>
    <p:sldId xmlns:r="http://schemas.openxmlformats.org/officeDocument/2006/relationships" id="259" r:id="R04f637a24c3041c3"/>
    <p:sldId xmlns:r="http://schemas.openxmlformats.org/officeDocument/2006/relationships" id="260" r:id="R22d1ef3086fd4846"/>
    <p:sldId xmlns:r="http://schemas.openxmlformats.org/officeDocument/2006/relationships" id="261" r:id="R291741408ce84cd2"/>
    <p:sldId xmlns:r="http://schemas.openxmlformats.org/officeDocument/2006/relationships" id="262" r:id="R1b29b9a0384b44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81077f251d419e" /><Relationship Type="http://schemas.openxmlformats.org/officeDocument/2006/relationships/slide" Target="/ppt/slides/slide1.xml" Id="R4ec906cb2c984a37" /><Relationship Type="http://schemas.openxmlformats.org/officeDocument/2006/relationships/slide" Target="/ppt/slides/slide2.xml" Id="Re79ca37f24e04d3f" /><Relationship Type="http://schemas.openxmlformats.org/officeDocument/2006/relationships/slide" Target="/ppt/slides/slide3.xml" Id="R52312747ea4d4146" /><Relationship Type="http://schemas.openxmlformats.org/officeDocument/2006/relationships/slide" Target="/ppt/slides/slide4.xml" Id="R04f637a24c3041c3" /><Relationship Type="http://schemas.openxmlformats.org/officeDocument/2006/relationships/slide" Target="/ppt/slides/slide5.xml" Id="R22d1ef3086fd4846" /><Relationship Type="http://schemas.openxmlformats.org/officeDocument/2006/relationships/slide" Target="/ppt/slides/slide6.xml" Id="R291741408ce84cd2" /><Relationship Type="http://schemas.openxmlformats.org/officeDocument/2006/relationships/slide" Target="/ppt/slides/slide7.xml" Id="R1b29b9a0384b44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dd7be17e0044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f646a10144f17" /><Relationship Type="http://schemas.openxmlformats.org/officeDocument/2006/relationships/theme" Target="/ppt/slideMasters/theme/theme1.xml" Id="Rc81e6f511b6c42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0f646a10144f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00422013c48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f153522cf43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b24009ea445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56a174ad44a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7fbba418144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5e8a68c0340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b425b68ec4a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 NILSEN TØMRARFORRETNING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NILSEN TØMRARFORRETNING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NILSEN TØMRARFORRETNING AS ble etablert [år] og holder til i Alversund.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NILSEN TØMRARFORRETNING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NILSEN TØMRARFORRETNING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NILSEN TØMRARFORRETNING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1 505 565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9 835 634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NILSEN TØMRARFORRETNING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NILSEN TØMRARFORRETNING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Kyrkjevegen 26A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94168798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nil.mort@online.no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976 074 734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NILSEN TØMRARFORRETNING AS</a:t>
            </a:r>
          </a:p>
        </p:txBody>
      </p:sp>
    </p:spTree>
  </p:cSld>
  <p:clrMapOvr>
    <a:masterClrMapping xmlns:a="http://schemas.openxmlformats.org/drawingml/2006/main"/>
  </p:clrMapOvr>
</p:sld>
</file>