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0ad7b9581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3b45d445b4cdb"/>
  </p:sldMasterIdLst>
  <p:sldIdLst>
    <p:sldId xmlns:r="http://schemas.openxmlformats.org/officeDocument/2006/relationships" id="256" r:id="R7ba3641d69be4b93"/>
    <p:sldId xmlns:r="http://schemas.openxmlformats.org/officeDocument/2006/relationships" id="257" r:id="R04d95f9e581c471d"/>
    <p:sldId xmlns:r="http://schemas.openxmlformats.org/officeDocument/2006/relationships" id="258" r:id="R8665d222ad714477"/>
    <p:sldId xmlns:r="http://schemas.openxmlformats.org/officeDocument/2006/relationships" id="259" r:id="Rc7a0d6c305a14476"/>
    <p:sldId xmlns:r="http://schemas.openxmlformats.org/officeDocument/2006/relationships" id="260" r:id="Re419ffebedfe40c3"/>
    <p:sldId xmlns:r="http://schemas.openxmlformats.org/officeDocument/2006/relationships" id="261" r:id="Rf2c81d4225e844fa"/>
    <p:sldId xmlns:r="http://schemas.openxmlformats.org/officeDocument/2006/relationships" id="262" r:id="R18d8075d149c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3b45d445b4cdb" /><Relationship Type="http://schemas.openxmlformats.org/officeDocument/2006/relationships/slide" Target="/ppt/slides/slide1.xml" Id="R7ba3641d69be4b93" /><Relationship Type="http://schemas.openxmlformats.org/officeDocument/2006/relationships/slide" Target="/ppt/slides/slide2.xml" Id="R04d95f9e581c471d" /><Relationship Type="http://schemas.openxmlformats.org/officeDocument/2006/relationships/slide" Target="/ppt/slides/slide3.xml" Id="R8665d222ad714477" /><Relationship Type="http://schemas.openxmlformats.org/officeDocument/2006/relationships/slide" Target="/ppt/slides/slide4.xml" Id="Rc7a0d6c305a14476" /><Relationship Type="http://schemas.openxmlformats.org/officeDocument/2006/relationships/slide" Target="/ppt/slides/slide5.xml" Id="Re419ffebedfe40c3" /><Relationship Type="http://schemas.openxmlformats.org/officeDocument/2006/relationships/slide" Target="/ppt/slides/slide6.xml" Id="Rf2c81d4225e844fa" /><Relationship Type="http://schemas.openxmlformats.org/officeDocument/2006/relationships/slide" Target="/ppt/slides/slide7.xml" Id="R18d8075d149c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4ea48bbce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1e1d1b174a52" /><Relationship Type="http://schemas.openxmlformats.org/officeDocument/2006/relationships/theme" Target="/ppt/slideMasters/theme/theme1.xml" Id="R40db8930d4ac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21e1d1b17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b14e7c19d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0d03c2d6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21527e2d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17f758ec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9cab4d4f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4cda14ad1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2fb645c9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ARNE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