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bc010ca01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d1666599c4939"/>
  </p:sldMasterIdLst>
  <p:sldIdLst>
    <p:sldId xmlns:r="http://schemas.openxmlformats.org/officeDocument/2006/relationships" id="256" r:id="R1730bf09612345b3"/>
    <p:sldId xmlns:r="http://schemas.openxmlformats.org/officeDocument/2006/relationships" id="257" r:id="R685f9fbfbba84a27"/>
    <p:sldId xmlns:r="http://schemas.openxmlformats.org/officeDocument/2006/relationships" id="258" r:id="Rf0d1bf1553d64c7a"/>
    <p:sldId xmlns:r="http://schemas.openxmlformats.org/officeDocument/2006/relationships" id="259" r:id="Re6f50213f8a04600"/>
    <p:sldId xmlns:r="http://schemas.openxmlformats.org/officeDocument/2006/relationships" id="260" r:id="Rbd9d8bbbb0e14ae5"/>
    <p:sldId xmlns:r="http://schemas.openxmlformats.org/officeDocument/2006/relationships" id="261" r:id="R9501b4be182a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d1666599c4939" /><Relationship Type="http://schemas.openxmlformats.org/officeDocument/2006/relationships/slide" Target="/ppt/slides/slide1.xml" Id="R1730bf09612345b3" /><Relationship Type="http://schemas.openxmlformats.org/officeDocument/2006/relationships/slide" Target="/ppt/slides/slide2.xml" Id="R685f9fbfbba84a27" /><Relationship Type="http://schemas.openxmlformats.org/officeDocument/2006/relationships/slide" Target="/ppt/slides/slide3.xml" Id="Rf0d1bf1553d64c7a" /><Relationship Type="http://schemas.openxmlformats.org/officeDocument/2006/relationships/slide" Target="/ppt/slides/slide4.xml" Id="Re6f50213f8a04600" /><Relationship Type="http://schemas.openxmlformats.org/officeDocument/2006/relationships/slide" Target="/ppt/slides/slide5.xml" Id="Rbd9d8bbbb0e14ae5" /><Relationship Type="http://schemas.openxmlformats.org/officeDocument/2006/relationships/slide" Target="/ppt/slides/slide6.xml" Id="R9501b4be182a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322acd03a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405cb277747bb" /><Relationship Type="http://schemas.openxmlformats.org/officeDocument/2006/relationships/theme" Target="/ppt/slideMasters/theme/theme1.xml" Id="R9a89fa74086d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405cb2777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5f601e3d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8daa33f6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38445b4d0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8630e825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c10de2db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c9b82eca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