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15fb78192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412b0281f453e"/>
  </p:sldMasterIdLst>
  <p:sldIdLst>
    <p:sldId xmlns:r="http://schemas.openxmlformats.org/officeDocument/2006/relationships" id="256" r:id="R65d3ae673a4f4491"/>
    <p:sldId xmlns:r="http://schemas.openxmlformats.org/officeDocument/2006/relationships" id="257" r:id="R04613efaa00c41df"/>
    <p:sldId xmlns:r="http://schemas.openxmlformats.org/officeDocument/2006/relationships" id="258" r:id="Rec8b6f7d8eff4ebf"/>
    <p:sldId xmlns:r="http://schemas.openxmlformats.org/officeDocument/2006/relationships" id="259" r:id="Rf0bf62bf59a34c8d"/>
    <p:sldId xmlns:r="http://schemas.openxmlformats.org/officeDocument/2006/relationships" id="260" r:id="R031b63d01a484413"/>
    <p:sldId xmlns:r="http://schemas.openxmlformats.org/officeDocument/2006/relationships" id="261" r:id="R31ee85cde5e2469d"/>
    <p:sldId xmlns:r="http://schemas.openxmlformats.org/officeDocument/2006/relationships" id="262" r:id="Rf1def9e8bf74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412b0281f453e" /><Relationship Type="http://schemas.openxmlformats.org/officeDocument/2006/relationships/slide" Target="/ppt/slides/slide1.xml" Id="R65d3ae673a4f4491" /><Relationship Type="http://schemas.openxmlformats.org/officeDocument/2006/relationships/slide" Target="/ppt/slides/slide2.xml" Id="R04613efaa00c41df" /><Relationship Type="http://schemas.openxmlformats.org/officeDocument/2006/relationships/slide" Target="/ppt/slides/slide3.xml" Id="Rec8b6f7d8eff4ebf" /><Relationship Type="http://schemas.openxmlformats.org/officeDocument/2006/relationships/slide" Target="/ppt/slides/slide4.xml" Id="Rf0bf62bf59a34c8d" /><Relationship Type="http://schemas.openxmlformats.org/officeDocument/2006/relationships/slide" Target="/ppt/slides/slide5.xml" Id="R031b63d01a484413" /><Relationship Type="http://schemas.openxmlformats.org/officeDocument/2006/relationships/slide" Target="/ppt/slides/slide6.xml" Id="R31ee85cde5e2469d" /><Relationship Type="http://schemas.openxmlformats.org/officeDocument/2006/relationships/slide" Target="/ppt/slides/slide7.xml" Id="Rf1def9e8bf74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725352502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7cbc13f9460e" /><Relationship Type="http://schemas.openxmlformats.org/officeDocument/2006/relationships/theme" Target="/ppt/slideMasters/theme/theme1.xml" Id="R97afa9e8d77f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b7cbc13f9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7f060e65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8ba3e315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84f1c0c6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7d3cf9432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f12b8b93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89ed9f04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266802ee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PAGANO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40 073 013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168 417 460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203 423 253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MIDELFART TOVE E KVAMMEN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