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02083079d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7fb21cdba479d"/>
  </p:sldMasterIdLst>
  <p:sldIdLst>
    <p:sldId xmlns:r="http://schemas.openxmlformats.org/officeDocument/2006/relationships" id="256" r:id="R4a80eb4f25114450"/>
    <p:sldId xmlns:r="http://schemas.openxmlformats.org/officeDocument/2006/relationships" id="257" r:id="R5a00eb22e47d4941"/>
    <p:sldId xmlns:r="http://schemas.openxmlformats.org/officeDocument/2006/relationships" id="258" r:id="R3e8c0a74820a4fdb"/>
    <p:sldId xmlns:r="http://schemas.openxmlformats.org/officeDocument/2006/relationships" id="259" r:id="R976dd71442f2421b"/>
    <p:sldId xmlns:r="http://schemas.openxmlformats.org/officeDocument/2006/relationships" id="260" r:id="R39006c1e22874717"/>
    <p:sldId xmlns:r="http://schemas.openxmlformats.org/officeDocument/2006/relationships" id="261" r:id="Rf1ba1acaf6f6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7fb21cdba479d" /><Relationship Type="http://schemas.openxmlformats.org/officeDocument/2006/relationships/slide" Target="/ppt/slides/slide1.xml" Id="R4a80eb4f25114450" /><Relationship Type="http://schemas.openxmlformats.org/officeDocument/2006/relationships/slide" Target="/ppt/slides/slide2.xml" Id="R5a00eb22e47d4941" /><Relationship Type="http://schemas.openxmlformats.org/officeDocument/2006/relationships/slide" Target="/ppt/slides/slide3.xml" Id="R3e8c0a74820a4fdb" /><Relationship Type="http://schemas.openxmlformats.org/officeDocument/2006/relationships/slide" Target="/ppt/slides/slide4.xml" Id="R976dd71442f2421b" /><Relationship Type="http://schemas.openxmlformats.org/officeDocument/2006/relationships/slide" Target="/ppt/slides/slide5.xml" Id="R39006c1e22874717" /><Relationship Type="http://schemas.openxmlformats.org/officeDocument/2006/relationships/slide" Target="/ppt/slides/slide6.xml" Id="Rf1ba1acaf6f6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bbce6f7cc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104418d54bed" /><Relationship Type="http://schemas.openxmlformats.org/officeDocument/2006/relationships/theme" Target="/ppt/slideMasters/theme/theme1.xml" Id="R114689bffb4d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a104418d5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3d127d8d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05df5cac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83d56776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2312de56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5b55b7e36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53fe33315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